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0"/>
  </p:notesMasterIdLst>
  <p:sldIdLst>
    <p:sldId id="304" r:id="rId2"/>
    <p:sldId id="305" r:id="rId3"/>
    <p:sldId id="306" r:id="rId4"/>
    <p:sldId id="257" r:id="rId5"/>
    <p:sldId id="267" r:id="rId6"/>
    <p:sldId id="265" r:id="rId7"/>
    <p:sldId id="380" r:id="rId8"/>
    <p:sldId id="358" r:id="rId9"/>
    <p:sldId id="364" r:id="rId10"/>
    <p:sldId id="342" r:id="rId11"/>
    <p:sldId id="363" r:id="rId12"/>
    <p:sldId id="367" r:id="rId13"/>
    <p:sldId id="340" r:id="rId14"/>
    <p:sldId id="361" r:id="rId15"/>
    <p:sldId id="368" r:id="rId16"/>
    <p:sldId id="369" r:id="rId17"/>
    <p:sldId id="359" r:id="rId18"/>
    <p:sldId id="382" r:id="rId19"/>
    <p:sldId id="392" r:id="rId20"/>
    <p:sldId id="341" r:id="rId21"/>
    <p:sldId id="381" r:id="rId22"/>
    <p:sldId id="383" r:id="rId23"/>
    <p:sldId id="384" r:id="rId24"/>
    <p:sldId id="385" r:id="rId25"/>
    <p:sldId id="386" r:id="rId26"/>
    <p:sldId id="360" r:id="rId27"/>
    <p:sldId id="390" r:id="rId28"/>
    <p:sldId id="393" r:id="rId29"/>
    <p:sldId id="388" r:id="rId30"/>
    <p:sldId id="389" r:id="rId31"/>
    <p:sldId id="391" r:id="rId32"/>
    <p:sldId id="396" r:id="rId33"/>
    <p:sldId id="397" r:id="rId34"/>
    <p:sldId id="278" r:id="rId35"/>
    <p:sldId id="394" r:id="rId36"/>
    <p:sldId id="395" r:id="rId37"/>
    <p:sldId id="300" r:id="rId38"/>
    <p:sldId id="32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A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ABDO" userId="8271ea9fbb305512" providerId="LiveId" clId="{51A4F253-5DDB-4E13-BCC9-2FD651DEB9FD}"/>
    <pc:docChg chg="undo custSel modSld">
      <pc:chgData name="OMAR ABDO" userId="8271ea9fbb305512" providerId="LiveId" clId="{51A4F253-5DDB-4E13-BCC9-2FD651DEB9FD}" dt="2024-02-10T13:49:36.173" v="133"/>
      <pc:docMkLst>
        <pc:docMk/>
      </pc:docMkLst>
      <pc:sldChg chg="addSp delSp modSp mod modAnim">
        <pc:chgData name="OMAR ABDO" userId="8271ea9fbb305512" providerId="LiveId" clId="{51A4F253-5DDB-4E13-BCC9-2FD651DEB9FD}" dt="2024-02-10T13:49:36.173" v="133"/>
        <pc:sldMkLst>
          <pc:docMk/>
          <pc:sldMk cId="1741903235" sldId="256"/>
        </pc:sldMkLst>
        <pc:spChg chg="del mod">
          <ac:chgData name="OMAR ABDO" userId="8271ea9fbb305512" providerId="LiveId" clId="{51A4F253-5DDB-4E13-BCC9-2FD651DEB9FD}" dt="2024-02-10T12:27:03.428" v="15" actId="478"/>
          <ac:spMkLst>
            <pc:docMk/>
            <pc:sldMk cId="1741903235" sldId="256"/>
            <ac:spMk id="2" creationId="{C458AFFB-EBC8-CCE6-7CD1-3DB5CA82669A}"/>
          </ac:spMkLst>
        </pc:spChg>
        <pc:spChg chg="mod">
          <ac:chgData name="OMAR ABDO" userId="8271ea9fbb305512" providerId="LiveId" clId="{51A4F253-5DDB-4E13-BCC9-2FD651DEB9FD}" dt="2024-02-10T13:15:47.943" v="122" actId="20577"/>
          <ac:spMkLst>
            <pc:docMk/>
            <pc:sldMk cId="1741903235" sldId="256"/>
            <ac:spMk id="3" creationId="{BFB7C8BD-0EBB-27B5-D544-6F51A0E27705}"/>
          </ac:spMkLst>
        </pc:spChg>
        <pc:spChg chg="add mod">
          <ac:chgData name="OMAR ABDO" userId="8271ea9fbb305512" providerId="LiveId" clId="{51A4F253-5DDB-4E13-BCC9-2FD651DEB9FD}" dt="2024-02-10T13:15:31.632" v="112" actId="1076"/>
          <ac:spMkLst>
            <pc:docMk/>
            <pc:sldMk cId="1741903235" sldId="256"/>
            <ac:spMk id="5" creationId="{757E964A-4AC1-37E2-6523-D48924FE99BF}"/>
          </ac:spMkLst>
        </pc:spChg>
        <pc:picChg chg="add mod">
          <ac:chgData name="OMAR ABDO" userId="8271ea9fbb305512" providerId="LiveId" clId="{51A4F253-5DDB-4E13-BCC9-2FD651DEB9FD}" dt="2024-02-10T12:26:37.990" v="14" actId="1076"/>
          <ac:picMkLst>
            <pc:docMk/>
            <pc:sldMk cId="1741903235" sldId="256"/>
            <ac:picMk id="1026" creationId="{AC8FA018-4103-B4BF-3B88-7D59104F3DEA}"/>
          </ac:picMkLst>
        </pc:picChg>
        <pc:picChg chg="add del mod">
          <ac:chgData name="OMAR ABDO" userId="8271ea9fbb305512" providerId="LiveId" clId="{51A4F253-5DDB-4E13-BCC9-2FD651DEB9FD}" dt="2024-02-10T13:09:06.975" v="50" actId="478"/>
          <ac:picMkLst>
            <pc:docMk/>
            <pc:sldMk cId="1741903235" sldId="256"/>
            <ac:picMk id="1028" creationId="{629F7A8D-D4F7-C381-8C9A-3EAA223A8D68}"/>
          </ac:picMkLst>
        </pc:picChg>
        <pc:picChg chg="add mod">
          <ac:chgData name="OMAR ABDO" userId="8271ea9fbb305512" providerId="LiveId" clId="{51A4F253-5DDB-4E13-BCC9-2FD651DEB9FD}" dt="2024-02-10T13:15:22.645" v="110" actId="1076"/>
          <ac:picMkLst>
            <pc:docMk/>
            <pc:sldMk cId="1741903235" sldId="256"/>
            <ac:picMk id="1030" creationId="{6AFCA264-DA6A-334C-1D6D-90F6EAEAF6B9}"/>
          </ac:picMkLst>
        </pc:picChg>
        <pc:cxnChg chg="add mod">
          <ac:chgData name="OMAR ABDO" userId="8271ea9fbb305512" providerId="LiveId" clId="{51A4F253-5DDB-4E13-BCC9-2FD651DEB9FD}" dt="2024-02-10T13:15:59.163" v="124" actId="1076"/>
          <ac:cxnSpMkLst>
            <pc:docMk/>
            <pc:sldMk cId="1741903235" sldId="256"/>
            <ac:cxnSpMk id="7" creationId="{B7EFB7C6-82EF-72F7-0E35-8A89B6E1967E}"/>
          </ac:cxnSpMkLst>
        </pc:cxnChg>
      </pc:sldChg>
      <pc:sldChg chg="modSp">
        <pc:chgData name="OMAR ABDO" userId="8271ea9fbb305512" providerId="LiveId" clId="{51A4F253-5DDB-4E13-BCC9-2FD651DEB9FD}" dt="2024-02-10T13:13:48.005" v="57"/>
        <pc:sldMkLst>
          <pc:docMk/>
          <pc:sldMk cId="3295366925" sldId="257"/>
        </pc:sldMkLst>
        <pc:spChg chg="mod">
          <ac:chgData name="OMAR ABDO" userId="8271ea9fbb305512" providerId="LiveId" clId="{51A4F253-5DDB-4E13-BCC9-2FD651DEB9FD}" dt="2024-02-10T13:13:48.005" v="57"/>
          <ac:spMkLst>
            <pc:docMk/>
            <pc:sldMk cId="3295366925" sldId="257"/>
            <ac:spMk id="2" creationId="{9824A70D-E696-3062-533F-6A21E7E68F48}"/>
          </ac:spMkLst>
        </pc:spChg>
        <pc:spChg chg="mod">
          <ac:chgData name="OMAR ABDO" userId="8271ea9fbb305512" providerId="LiveId" clId="{51A4F253-5DDB-4E13-BCC9-2FD651DEB9FD}" dt="2024-02-10T13:13:48.005" v="57"/>
          <ac:spMkLst>
            <pc:docMk/>
            <pc:sldMk cId="3295366925" sldId="257"/>
            <ac:spMk id="3" creationId="{9DF05FED-C6E1-B50B-F141-249CD10F5313}"/>
          </ac:spMkLst>
        </pc:spChg>
      </pc:sldChg>
    </pc:docChg>
  </pc:docChgLst>
  <pc:docChgLst>
    <pc:chgData name="OMAR ABDO" userId="8271ea9fbb305512" providerId="LiveId" clId="{6C56A490-2101-44FE-98DE-4255E5847068}"/>
    <pc:docChg chg="undo redo custSel addSld delSld modSld sldOrd">
      <pc:chgData name="OMAR ABDO" userId="8271ea9fbb305512" providerId="LiveId" clId="{6C56A490-2101-44FE-98DE-4255E5847068}" dt="2024-07-25T13:01:51.450" v="2479" actId="478"/>
      <pc:docMkLst>
        <pc:docMk/>
      </pc:docMkLst>
      <pc:sldChg chg="addSp delSp modSp del mod modTransition setBg modAnim">
        <pc:chgData name="OMAR ABDO" userId="8271ea9fbb305512" providerId="LiveId" clId="{6C56A490-2101-44FE-98DE-4255E5847068}" dt="2024-07-21T13:00:35.621" v="1656" actId="47"/>
        <pc:sldMkLst>
          <pc:docMk/>
          <pc:sldMk cId="1741903235" sldId="256"/>
        </pc:sldMkLst>
        <pc:spChg chg="mod">
          <ac:chgData name="OMAR ABDO" userId="8271ea9fbb305512" providerId="LiveId" clId="{6C56A490-2101-44FE-98DE-4255E5847068}" dt="2024-07-20T14:49:35.275" v="1331" actId="1076"/>
          <ac:spMkLst>
            <pc:docMk/>
            <pc:sldMk cId="1741903235" sldId="256"/>
            <ac:spMk id="3" creationId="{BFB7C8BD-0EBB-27B5-D544-6F51A0E27705}"/>
          </ac:spMkLst>
        </pc:spChg>
        <pc:spChg chg="mod">
          <ac:chgData name="OMAR ABDO" userId="8271ea9fbb305512" providerId="LiveId" clId="{6C56A490-2101-44FE-98DE-4255E5847068}" dt="2024-07-21T12:58:41.332" v="1541" actId="255"/>
          <ac:spMkLst>
            <pc:docMk/>
            <pc:sldMk cId="1741903235" sldId="256"/>
            <ac:spMk id="5" creationId="{757E964A-4AC1-37E2-6523-D48924FE99BF}"/>
          </ac:spMkLst>
        </pc:spChg>
        <pc:picChg chg="add del mod">
          <ac:chgData name="OMAR ABDO" userId="8271ea9fbb305512" providerId="LiveId" clId="{6C56A490-2101-44FE-98DE-4255E5847068}" dt="2024-07-16T11:34:17.968" v="706" actId="478"/>
          <ac:picMkLst>
            <pc:docMk/>
            <pc:sldMk cId="1741903235" sldId="256"/>
            <ac:picMk id="2" creationId="{2E86B964-EEB1-838F-9B4F-A91F2273F60E}"/>
          </ac:picMkLst>
        </pc:picChg>
        <pc:picChg chg="add del mod">
          <ac:chgData name="OMAR ABDO" userId="8271ea9fbb305512" providerId="LiveId" clId="{6C56A490-2101-44FE-98DE-4255E5847068}" dt="2024-07-16T11:34:20.152" v="707" actId="478"/>
          <ac:picMkLst>
            <pc:docMk/>
            <pc:sldMk cId="1741903235" sldId="256"/>
            <ac:picMk id="4" creationId="{7747019D-BC60-1CE7-9B5B-C954B3F8258E}"/>
          </ac:picMkLst>
        </pc:picChg>
        <pc:picChg chg="del mod">
          <ac:chgData name="OMAR ABDO" userId="8271ea9fbb305512" providerId="LiveId" clId="{6C56A490-2101-44FE-98DE-4255E5847068}" dt="2024-07-20T14:49:26.568" v="1330" actId="478"/>
          <ac:picMkLst>
            <pc:docMk/>
            <pc:sldMk cId="1741903235" sldId="256"/>
            <ac:picMk id="1030" creationId="{6AFCA264-DA6A-334C-1D6D-90F6EAEAF6B9}"/>
          </ac:picMkLst>
        </pc:picChg>
        <pc:cxnChg chg="mod">
          <ac:chgData name="OMAR ABDO" userId="8271ea9fbb305512" providerId="LiveId" clId="{6C56A490-2101-44FE-98DE-4255E5847068}" dt="2024-07-20T14:49:35.275" v="1331" actId="1076"/>
          <ac:cxnSpMkLst>
            <pc:docMk/>
            <pc:sldMk cId="1741903235" sldId="256"/>
            <ac:cxnSpMk id="7" creationId="{B7EFB7C6-82EF-72F7-0E35-8A89B6E1967E}"/>
          </ac:cxnSpMkLst>
        </pc:cxnChg>
      </pc:sldChg>
      <pc:sldChg chg="addSp delSp modSp add mod delAnim modAnim">
        <pc:chgData name="OMAR ABDO" userId="8271ea9fbb305512" providerId="LiveId" clId="{6C56A490-2101-44FE-98DE-4255E5847068}" dt="2024-07-21T13:23:56.449" v="1772" actId="1076"/>
        <pc:sldMkLst>
          <pc:docMk/>
          <pc:sldMk cId="219316374" sldId="257"/>
        </pc:sldMkLst>
        <pc:spChg chg="add del">
          <ac:chgData name="OMAR ABDO" userId="8271ea9fbb305512" providerId="LiveId" clId="{6C56A490-2101-44FE-98DE-4255E5847068}" dt="2024-07-21T13:23:48.478" v="1770" actId="478"/>
          <ac:spMkLst>
            <pc:docMk/>
            <pc:sldMk cId="219316374" sldId="257"/>
            <ac:spMk id="3" creationId="{286C878F-9BE0-8AE7-6547-36A22B326F8A}"/>
          </ac:spMkLst>
        </pc:spChg>
        <pc:spChg chg="mod">
          <ac:chgData name="OMAR ABDO" userId="8271ea9fbb305512" providerId="LiveId" clId="{6C56A490-2101-44FE-98DE-4255E5847068}" dt="2024-07-21T13:23:56.449" v="1772" actId="1076"/>
          <ac:spMkLst>
            <pc:docMk/>
            <pc:sldMk cId="219316374" sldId="257"/>
            <ac:spMk id="4" creationId="{921D6002-E55F-8000-A5E1-C26D8AD43C68}"/>
          </ac:spMkLst>
        </pc:spChg>
        <pc:spChg chg="add mod">
          <ac:chgData name="OMAR ABDO" userId="8271ea9fbb305512" providerId="LiveId" clId="{6C56A490-2101-44FE-98DE-4255E5847068}" dt="2024-07-21T13:13:58.211" v="1684" actId="1076"/>
          <ac:spMkLst>
            <pc:docMk/>
            <pc:sldMk cId="219316374" sldId="257"/>
            <ac:spMk id="5" creationId="{69EF4C04-36C5-1092-6787-AB7D3DBB1BD5}"/>
          </ac:spMkLst>
        </pc:spChg>
        <pc:spChg chg="del">
          <ac:chgData name="OMAR ABDO" userId="8271ea9fbb305512" providerId="LiveId" clId="{6C56A490-2101-44FE-98DE-4255E5847068}" dt="2024-07-21T13:23:51.324" v="1771" actId="478"/>
          <ac:spMkLst>
            <pc:docMk/>
            <pc:sldMk cId="219316374" sldId="257"/>
            <ac:spMk id="6" creationId="{AA4F1314-87F7-EE9D-E1C9-604D3A7BD167}"/>
          </ac:spMkLst>
        </pc:spChg>
        <pc:spChg chg="add mod">
          <ac:chgData name="OMAR ABDO" userId="8271ea9fbb305512" providerId="LiveId" clId="{6C56A490-2101-44FE-98DE-4255E5847068}" dt="2024-07-21T13:13:58.211" v="1684" actId="1076"/>
          <ac:spMkLst>
            <pc:docMk/>
            <pc:sldMk cId="219316374" sldId="257"/>
            <ac:spMk id="7" creationId="{43D8E956-50DC-B74F-C68E-4CBBD063B7DF}"/>
          </ac:spMkLst>
        </pc:spChg>
        <pc:spChg chg="add mod">
          <ac:chgData name="OMAR ABDO" userId="8271ea9fbb305512" providerId="LiveId" clId="{6C56A490-2101-44FE-98DE-4255E5847068}" dt="2024-07-21T13:13:58.211" v="1684" actId="1076"/>
          <ac:spMkLst>
            <pc:docMk/>
            <pc:sldMk cId="219316374" sldId="257"/>
            <ac:spMk id="8" creationId="{D14617CD-7CC2-8F7C-281B-CD14DEE78421}"/>
          </ac:spMkLst>
        </pc:spChg>
        <pc:spChg chg="add mod">
          <ac:chgData name="OMAR ABDO" userId="8271ea9fbb305512" providerId="LiveId" clId="{6C56A490-2101-44FE-98DE-4255E5847068}" dt="2024-07-21T13:13:58.211" v="1684" actId="1076"/>
          <ac:spMkLst>
            <pc:docMk/>
            <pc:sldMk cId="219316374" sldId="257"/>
            <ac:spMk id="9" creationId="{B2340166-A223-84FC-75EC-5EA79902093C}"/>
          </ac:spMkLst>
        </pc:spChg>
        <pc:spChg chg="mod">
          <ac:chgData name="OMAR ABDO" userId="8271ea9fbb305512" providerId="LiveId" clId="{6C56A490-2101-44FE-98DE-4255E5847068}" dt="2024-07-21T13:13:58.211" v="1684" actId="1076"/>
          <ac:spMkLst>
            <pc:docMk/>
            <pc:sldMk cId="219316374" sldId="257"/>
            <ac:spMk id="30" creationId="{CB120263-F578-3D17-5DB0-2936083C0782}"/>
          </ac:spMkLst>
        </pc:spChg>
        <pc:spChg chg="mod">
          <ac:chgData name="OMAR ABDO" userId="8271ea9fbb305512" providerId="LiveId" clId="{6C56A490-2101-44FE-98DE-4255E5847068}" dt="2024-07-21T13:02:53.509" v="1663" actId="6549"/>
          <ac:spMkLst>
            <pc:docMk/>
            <pc:sldMk cId="219316374" sldId="257"/>
            <ac:spMk id="41" creationId="{0B3881E4-EF68-6538-1119-33914878024C}"/>
          </ac:spMkLst>
        </pc:spChg>
        <pc:spChg chg="del">
          <ac:chgData name="OMAR ABDO" userId="8271ea9fbb305512" providerId="LiveId" clId="{6C56A490-2101-44FE-98DE-4255E5847068}" dt="2024-07-21T13:02:18.759" v="1658" actId="478"/>
          <ac:spMkLst>
            <pc:docMk/>
            <pc:sldMk cId="219316374" sldId="257"/>
            <ac:spMk id="43" creationId="{67B1FC8F-F77E-4A24-1AEA-95B6EA108D5B}"/>
          </ac:spMkLst>
        </pc:spChg>
        <pc:spChg chg="del">
          <ac:chgData name="OMAR ABDO" userId="8271ea9fbb305512" providerId="LiveId" clId="{6C56A490-2101-44FE-98DE-4255E5847068}" dt="2024-07-21T13:02:18.759" v="1658" actId="478"/>
          <ac:spMkLst>
            <pc:docMk/>
            <pc:sldMk cId="219316374" sldId="257"/>
            <ac:spMk id="44" creationId="{F26D65A4-014F-C45D-2636-1966243D35B2}"/>
          </ac:spMkLst>
        </pc:spChg>
        <pc:spChg chg="del">
          <ac:chgData name="OMAR ABDO" userId="8271ea9fbb305512" providerId="LiveId" clId="{6C56A490-2101-44FE-98DE-4255E5847068}" dt="2024-07-21T13:02:18.759" v="1658" actId="478"/>
          <ac:spMkLst>
            <pc:docMk/>
            <pc:sldMk cId="219316374" sldId="257"/>
            <ac:spMk id="45" creationId="{F86051E0-4B79-E7A3-FA62-DB6DCC0B9CE4}"/>
          </ac:spMkLst>
        </pc:spChg>
        <pc:spChg chg="del">
          <ac:chgData name="OMAR ABDO" userId="8271ea9fbb305512" providerId="LiveId" clId="{6C56A490-2101-44FE-98DE-4255E5847068}" dt="2024-07-21T13:02:18.759" v="1658" actId="478"/>
          <ac:spMkLst>
            <pc:docMk/>
            <pc:sldMk cId="219316374" sldId="257"/>
            <ac:spMk id="46" creationId="{7DFAA45A-2690-EEC0-5747-F087293515D5}"/>
          </ac:spMkLst>
        </pc:spChg>
        <pc:spChg chg="del">
          <ac:chgData name="OMAR ABDO" userId="8271ea9fbb305512" providerId="LiveId" clId="{6C56A490-2101-44FE-98DE-4255E5847068}" dt="2024-07-21T13:02:57.631" v="1664" actId="478"/>
          <ac:spMkLst>
            <pc:docMk/>
            <pc:sldMk cId="219316374" sldId="257"/>
            <ac:spMk id="47" creationId="{8254BB02-08A0-FA80-1788-132B1206D909}"/>
          </ac:spMkLst>
        </pc:spChg>
        <pc:grpChg chg="mod">
          <ac:chgData name="OMAR ABDO" userId="8271ea9fbb305512" providerId="LiveId" clId="{6C56A490-2101-44FE-98DE-4255E5847068}" dt="2024-07-21T13:13:58.211" v="1684" actId="1076"/>
          <ac:grpSpMkLst>
            <pc:docMk/>
            <pc:sldMk cId="219316374" sldId="257"/>
            <ac:grpSpMk id="31" creationId="{B3F6C9EA-62C0-DEF6-C5C3-BE2A87A855CE}"/>
          </ac:grpSpMkLst>
        </pc:grpChg>
        <pc:grpChg chg="mod">
          <ac:chgData name="OMAR ABDO" userId="8271ea9fbb305512" providerId="LiveId" clId="{6C56A490-2101-44FE-98DE-4255E5847068}" dt="2024-07-21T13:13:58.211" v="1684" actId="1076"/>
          <ac:grpSpMkLst>
            <pc:docMk/>
            <pc:sldMk cId="219316374" sldId="257"/>
            <ac:grpSpMk id="34" creationId="{0EF9BA72-52A7-7FA0-980E-DDF52C9411C3}"/>
          </ac:grpSpMkLst>
        </pc:grpChg>
        <pc:grpChg chg="mod">
          <ac:chgData name="OMAR ABDO" userId="8271ea9fbb305512" providerId="LiveId" clId="{6C56A490-2101-44FE-98DE-4255E5847068}" dt="2024-07-21T13:13:58.211" v="1684" actId="1076"/>
          <ac:grpSpMkLst>
            <pc:docMk/>
            <pc:sldMk cId="219316374" sldId="257"/>
            <ac:grpSpMk id="37" creationId="{E68F29AD-0FD9-76C0-025F-6B2D68CB4286}"/>
          </ac:grpSpMkLst>
        </pc:grpChg>
        <pc:grpChg chg="del">
          <ac:chgData name="OMAR ABDO" userId="8271ea9fbb305512" providerId="LiveId" clId="{6C56A490-2101-44FE-98DE-4255E5847068}" dt="2024-07-21T13:02:57.631" v="1664" actId="478"/>
          <ac:grpSpMkLst>
            <pc:docMk/>
            <pc:sldMk cId="219316374" sldId="257"/>
            <ac:grpSpMk id="40" creationId="{87FD2407-677E-7532-1983-5F8AA726DF93}"/>
          </ac:grpSpMkLst>
        </pc:grpChg>
        <pc:picChg chg="add del">
          <ac:chgData name="OMAR ABDO" userId="8271ea9fbb305512" providerId="LiveId" clId="{6C56A490-2101-44FE-98DE-4255E5847068}" dt="2024-07-21T13:23:40.742" v="1767" actId="478"/>
          <ac:picMkLst>
            <pc:docMk/>
            <pc:sldMk cId="219316374" sldId="257"/>
            <ac:picMk id="2" creationId="{C02DEA35-7B91-1FE8-5611-3F1251503757}"/>
          </ac:picMkLst>
        </pc:picChg>
        <pc:cxnChg chg="mod">
          <ac:chgData name="OMAR ABDO" userId="8271ea9fbb305512" providerId="LiveId" clId="{6C56A490-2101-44FE-98DE-4255E5847068}" dt="2024-07-21T13:13:58.211" v="1684" actId="1076"/>
          <ac:cxnSpMkLst>
            <pc:docMk/>
            <pc:sldMk cId="219316374" sldId="257"/>
            <ac:cxnSpMk id="33" creationId="{EA98D460-EC69-2871-01F4-3843DF20939F}"/>
          </ac:cxnSpMkLst>
        </pc:cxnChg>
        <pc:cxnChg chg="mod">
          <ac:chgData name="OMAR ABDO" userId="8271ea9fbb305512" providerId="LiveId" clId="{6C56A490-2101-44FE-98DE-4255E5847068}" dt="2024-07-21T13:13:58.211" v="1684" actId="1076"/>
          <ac:cxnSpMkLst>
            <pc:docMk/>
            <pc:sldMk cId="219316374" sldId="257"/>
            <ac:cxnSpMk id="36" creationId="{C7CE1B21-FF5E-41A9-87A9-3099C2FCAC60}"/>
          </ac:cxnSpMkLst>
        </pc:cxnChg>
        <pc:cxnChg chg="mod">
          <ac:chgData name="OMAR ABDO" userId="8271ea9fbb305512" providerId="LiveId" clId="{6C56A490-2101-44FE-98DE-4255E5847068}" dt="2024-07-21T13:13:58.211" v="1684" actId="1076"/>
          <ac:cxnSpMkLst>
            <pc:docMk/>
            <pc:sldMk cId="219316374" sldId="257"/>
            <ac:cxnSpMk id="39" creationId="{EC059BB4-8352-D50D-048E-732AC1B0ADAC}"/>
          </ac:cxnSpMkLst>
        </pc:cxnChg>
        <pc:cxnChg chg="mod">
          <ac:chgData name="OMAR ABDO" userId="8271ea9fbb305512" providerId="LiveId" clId="{6C56A490-2101-44FE-98DE-4255E5847068}" dt="2024-07-21T13:02:57.631" v="1664" actId="478"/>
          <ac:cxnSpMkLst>
            <pc:docMk/>
            <pc:sldMk cId="219316374" sldId="257"/>
            <ac:cxnSpMk id="42" creationId="{2F9C4577-B5EE-4F91-4BD6-04F74EDE098A}"/>
          </ac:cxnSpMkLst>
        </pc:cxnChg>
      </pc:sldChg>
      <pc:sldChg chg="add del">
        <pc:chgData name="OMAR ABDO" userId="8271ea9fbb305512" providerId="LiveId" clId="{6C56A490-2101-44FE-98DE-4255E5847068}" dt="2024-07-16T10:14:19.734" v="80" actId="47"/>
        <pc:sldMkLst>
          <pc:docMk/>
          <pc:sldMk cId="1014469620" sldId="257"/>
        </pc:sldMkLst>
      </pc:sldChg>
      <pc:sldChg chg="addSp delSp modSp del mod ord modAnim">
        <pc:chgData name="OMAR ABDO" userId="8271ea9fbb305512" providerId="LiveId" clId="{6C56A490-2101-44FE-98DE-4255E5847068}" dt="2024-07-15T16:10:10.348" v="75" actId="47"/>
        <pc:sldMkLst>
          <pc:docMk/>
          <pc:sldMk cId="3295366925" sldId="257"/>
        </pc:sldMkLst>
        <pc:spChg chg="del">
          <ac:chgData name="OMAR ABDO" userId="8271ea9fbb305512" providerId="LiveId" clId="{6C56A490-2101-44FE-98DE-4255E5847068}" dt="2024-07-15T14:40:30.914" v="6" actId="478"/>
          <ac:spMkLst>
            <pc:docMk/>
            <pc:sldMk cId="3295366925" sldId="257"/>
            <ac:spMk id="2" creationId="{9824A70D-E696-3062-533F-6A21E7E68F48}"/>
          </ac:spMkLst>
        </pc:spChg>
        <pc:spChg chg="del">
          <ac:chgData name="OMAR ABDO" userId="8271ea9fbb305512" providerId="LiveId" clId="{6C56A490-2101-44FE-98DE-4255E5847068}" dt="2024-07-15T14:40:30.914" v="6" actId="478"/>
          <ac:spMkLst>
            <pc:docMk/>
            <pc:sldMk cId="3295366925" sldId="257"/>
            <ac:spMk id="3" creationId="{9DF05FED-C6E1-B50B-F141-249CD10F5313}"/>
          </ac:spMkLst>
        </pc:spChg>
        <pc:spChg chg="add mod">
          <ac:chgData name="OMAR ABDO" userId="8271ea9fbb305512" providerId="LiveId" clId="{6C56A490-2101-44FE-98DE-4255E5847068}" dt="2024-07-15T14:40:27.671" v="4"/>
          <ac:spMkLst>
            <pc:docMk/>
            <pc:sldMk cId="3295366925" sldId="257"/>
            <ac:spMk id="5" creationId="{29801C3C-D458-E5D8-8FCF-12D411753C3C}"/>
          </ac:spMkLst>
        </pc:spChg>
        <pc:spChg chg="add mod">
          <ac:chgData name="OMAR ABDO" userId="8271ea9fbb305512" providerId="LiveId" clId="{6C56A490-2101-44FE-98DE-4255E5847068}" dt="2024-07-15T14:40:27.671" v="4"/>
          <ac:spMkLst>
            <pc:docMk/>
            <pc:sldMk cId="3295366925" sldId="257"/>
            <ac:spMk id="6" creationId="{FE625FCA-8DF3-CEA3-15B2-255BF9B7C733}"/>
          </ac:spMkLst>
        </pc:spChg>
        <pc:spChg chg="add mod">
          <ac:chgData name="OMAR ABDO" userId="8271ea9fbb305512" providerId="LiveId" clId="{6C56A490-2101-44FE-98DE-4255E5847068}" dt="2024-07-15T14:40:27.671" v="4"/>
          <ac:spMkLst>
            <pc:docMk/>
            <pc:sldMk cId="3295366925" sldId="257"/>
            <ac:spMk id="7" creationId="{676430CC-2A3C-BF5D-91BC-7A53458061BF}"/>
          </ac:spMkLst>
        </pc:spChg>
        <pc:spChg chg="add mod">
          <ac:chgData name="OMAR ABDO" userId="8271ea9fbb305512" providerId="LiveId" clId="{6C56A490-2101-44FE-98DE-4255E5847068}" dt="2024-07-15T14:40:27.671" v="4"/>
          <ac:spMkLst>
            <pc:docMk/>
            <pc:sldMk cId="3295366925" sldId="257"/>
            <ac:spMk id="8" creationId="{0E7E9FCE-4601-A20B-D736-AC31400D55F5}"/>
          </ac:spMkLst>
        </pc:spChg>
        <pc:spChg chg="add mod">
          <ac:chgData name="OMAR ABDO" userId="8271ea9fbb305512" providerId="LiveId" clId="{6C56A490-2101-44FE-98DE-4255E5847068}" dt="2024-07-15T14:40:27.671" v="4"/>
          <ac:spMkLst>
            <pc:docMk/>
            <pc:sldMk cId="3295366925" sldId="257"/>
            <ac:spMk id="9" creationId="{1704D86C-67E4-BB3B-A3A2-FAA9F7D54FAE}"/>
          </ac:spMkLst>
        </pc:spChg>
        <pc:spChg chg="add mod">
          <ac:chgData name="OMAR ABDO" userId="8271ea9fbb305512" providerId="LiveId" clId="{6C56A490-2101-44FE-98DE-4255E5847068}" dt="2024-07-15T14:40:27.671" v="4"/>
          <ac:spMkLst>
            <pc:docMk/>
            <pc:sldMk cId="3295366925" sldId="257"/>
            <ac:spMk id="10" creationId="{59A255B8-87FB-EA8A-5FAD-26D493F0E887}"/>
          </ac:spMkLst>
        </pc:spChg>
        <pc:spChg chg="add mod">
          <ac:chgData name="OMAR ABDO" userId="8271ea9fbb305512" providerId="LiveId" clId="{6C56A490-2101-44FE-98DE-4255E5847068}" dt="2024-07-15T14:40:27.671" v="4"/>
          <ac:spMkLst>
            <pc:docMk/>
            <pc:sldMk cId="3295366925" sldId="257"/>
            <ac:spMk id="11" creationId="{6E43BBA5-A775-E76F-0E13-62F2A30E18BB}"/>
          </ac:spMkLst>
        </pc:spChg>
        <pc:spChg chg="add mod">
          <ac:chgData name="OMAR ABDO" userId="8271ea9fbb305512" providerId="LiveId" clId="{6C56A490-2101-44FE-98DE-4255E5847068}" dt="2024-07-15T14:40:27.671" v="4"/>
          <ac:spMkLst>
            <pc:docMk/>
            <pc:sldMk cId="3295366925" sldId="257"/>
            <ac:spMk id="12" creationId="{F3704B25-A3DC-6D43-8EC0-99B832E256BD}"/>
          </ac:spMkLst>
        </pc:spChg>
        <pc:spChg chg="add mod">
          <ac:chgData name="OMAR ABDO" userId="8271ea9fbb305512" providerId="LiveId" clId="{6C56A490-2101-44FE-98DE-4255E5847068}" dt="2024-07-15T14:40:27.671" v="4"/>
          <ac:spMkLst>
            <pc:docMk/>
            <pc:sldMk cId="3295366925" sldId="257"/>
            <ac:spMk id="13" creationId="{84D7E435-F2CC-F239-89E2-2A6EE11F64AF}"/>
          </ac:spMkLst>
        </pc:spChg>
        <pc:spChg chg="add mod">
          <ac:chgData name="OMAR ABDO" userId="8271ea9fbb305512" providerId="LiveId" clId="{6C56A490-2101-44FE-98DE-4255E5847068}" dt="2024-07-15T14:40:27.671" v="4"/>
          <ac:spMkLst>
            <pc:docMk/>
            <pc:sldMk cId="3295366925" sldId="257"/>
            <ac:spMk id="14" creationId="{B2CF337C-973D-DA99-D81F-31F28A5E23C3}"/>
          </ac:spMkLst>
        </pc:spChg>
        <pc:spChg chg="add mod">
          <ac:chgData name="OMAR ABDO" userId="8271ea9fbb305512" providerId="LiveId" clId="{6C56A490-2101-44FE-98DE-4255E5847068}" dt="2024-07-15T14:40:27.671" v="4"/>
          <ac:spMkLst>
            <pc:docMk/>
            <pc:sldMk cId="3295366925" sldId="257"/>
            <ac:spMk id="15" creationId="{C34724D4-E236-3799-AE63-4EECC0D35F21}"/>
          </ac:spMkLst>
        </pc:spChg>
        <pc:spChg chg="add mod">
          <ac:chgData name="OMAR ABDO" userId="8271ea9fbb305512" providerId="LiveId" clId="{6C56A490-2101-44FE-98DE-4255E5847068}" dt="2024-07-15T14:40:27.671" v="4"/>
          <ac:spMkLst>
            <pc:docMk/>
            <pc:sldMk cId="3295366925" sldId="257"/>
            <ac:spMk id="16" creationId="{AC14F494-CEB0-CBCD-5ABE-5862E2F0D49F}"/>
          </ac:spMkLst>
        </pc:spChg>
        <pc:spChg chg="add mod">
          <ac:chgData name="OMAR ABDO" userId="8271ea9fbb305512" providerId="LiveId" clId="{6C56A490-2101-44FE-98DE-4255E5847068}" dt="2024-07-15T14:41:51.365" v="33" actId="207"/>
          <ac:spMkLst>
            <pc:docMk/>
            <pc:sldMk cId="3295366925" sldId="257"/>
            <ac:spMk id="19" creationId="{187C6994-3845-99B2-5690-0361687635D8}"/>
          </ac:spMkLst>
        </pc:spChg>
        <pc:spChg chg="add mod">
          <ac:chgData name="OMAR ABDO" userId="8271ea9fbb305512" providerId="LiveId" clId="{6C56A490-2101-44FE-98DE-4255E5847068}" dt="2024-07-15T14:40:31.894" v="7"/>
          <ac:spMkLst>
            <pc:docMk/>
            <pc:sldMk cId="3295366925" sldId="257"/>
            <ac:spMk id="20" creationId="{DB06EA46-C40E-E0F3-24B3-FF6FA99EFE48}"/>
          </ac:spMkLst>
        </pc:spChg>
        <pc:spChg chg="add mod">
          <ac:chgData name="OMAR ABDO" userId="8271ea9fbb305512" providerId="LiveId" clId="{6C56A490-2101-44FE-98DE-4255E5847068}" dt="2024-07-15T14:40:31.894" v="7"/>
          <ac:spMkLst>
            <pc:docMk/>
            <pc:sldMk cId="3295366925" sldId="257"/>
            <ac:spMk id="21" creationId="{6036C25E-C8DF-5ADB-FD76-36F38C446598}"/>
          </ac:spMkLst>
        </pc:spChg>
        <pc:spChg chg="add mod">
          <ac:chgData name="OMAR ABDO" userId="8271ea9fbb305512" providerId="LiveId" clId="{6C56A490-2101-44FE-98DE-4255E5847068}" dt="2024-07-15T14:40:31.894" v="7"/>
          <ac:spMkLst>
            <pc:docMk/>
            <pc:sldMk cId="3295366925" sldId="257"/>
            <ac:spMk id="22" creationId="{2C5A3596-4C85-8AD9-A726-C6B0C57FFEE7}"/>
          </ac:spMkLst>
        </pc:spChg>
        <pc:spChg chg="add mod">
          <ac:chgData name="OMAR ABDO" userId="8271ea9fbb305512" providerId="LiveId" clId="{6C56A490-2101-44FE-98DE-4255E5847068}" dt="2024-07-15T14:40:31.894" v="7"/>
          <ac:spMkLst>
            <pc:docMk/>
            <pc:sldMk cId="3295366925" sldId="257"/>
            <ac:spMk id="23" creationId="{D08CEBA1-C653-D108-259F-DC7DEC8A097D}"/>
          </ac:spMkLst>
        </pc:spChg>
        <pc:spChg chg="add mod">
          <ac:chgData name="OMAR ABDO" userId="8271ea9fbb305512" providerId="LiveId" clId="{6C56A490-2101-44FE-98DE-4255E5847068}" dt="2024-07-15T14:40:31.894" v="7"/>
          <ac:spMkLst>
            <pc:docMk/>
            <pc:sldMk cId="3295366925" sldId="257"/>
            <ac:spMk id="24" creationId="{D78354E6-D7E7-0F14-4B31-48586509C630}"/>
          </ac:spMkLst>
        </pc:spChg>
        <pc:spChg chg="add mod">
          <ac:chgData name="OMAR ABDO" userId="8271ea9fbb305512" providerId="LiveId" clId="{6C56A490-2101-44FE-98DE-4255E5847068}" dt="2024-07-15T14:40:31.894" v="7"/>
          <ac:spMkLst>
            <pc:docMk/>
            <pc:sldMk cId="3295366925" sldId="257"/>
            <ac:spMk id="25" creationId="{B44D1286-2ABF-F430-4A30-D4161862BD18}"/>
          </ac:spMkLst>
        </pc:spChg>
        <pc:spChg chg="add mod">
          <ac:chgData name="OMAR ABDO" userId="8271ea9fbb305512" providerId="LiveId" clId="{6C56A490-2101-44FE-98DE-4255E5847068}" dt="2024-07-15T14:40:31.894" v="7"/>
          <ac:spMkLst>
            <pc:docMk/>
            <pc:sldMk cId="3295366925" sldId="257"/>
            <ac:spMk id="26" creationId="{AEC3EDFC-C2BB-7EB7-0A40-1D1995C7FDDD}"/>
          </ac:spMkLst>
        </pc:spChg>
        <pc:spChg chg="add mod">
          <ac:chgData name="OMAR ABDO" userId="8271ea9fbb305512" providerId="LiveId" clId="{6C56A490-2101-44FE-98DE-4255E5847068}" dt="2024-07-15T14:40:31.894" v="7"/>
          <ac:spMkLst>
            <pc:docMk/>
            <pc:sldMk cId="3295366925" sldId="257"/>
            <ac:spMk id="27" creationId="{C3C34641-485D-9C68-305F-BD86DDD31AF8}"/>
          </ac:spMkLst>
        </pc:spChg>
        <pc:spChg chg="add mod">
          <ac:chgData name="OMAR ABDO" userId="8271ea9fbb305512" providerId="LiveId" clId="{6C56A490-2101-44FE-98DE-4255E5847068}" dt="2024-07-15T14:40:31.894" v="7"/>
          <ac:spMkLst>
            <pc:docMk/>
            <pc:sldMk cId="3295366925" sldId="257"/>
            <ac:spMk id="28" creationId="{56A52D34-039F-8375-FBB1-ABE2B1CF0DCB}"/>
          </ac:spMkLst>
        </pc:spChg>
        <pc:spChg chg="add mod">
          <ac:chgData name="OMAR ABDO" userId="8271ea9fbb305512" providerId="LiveId" clId="{6C56A490-2101-44FE-98DE-4255E5847068}" dt="2024-07-15T14:40:31.894" v="7"/>
          <ac:spMkLst>
            <pc:docMk/>
            <pc:sldMk cId="3295366925" sldId="257"/>
            <ac:spMk id="29" creationId="{7E42DBFC-A418-F778-999C-A213F11D1C44}"/>
          </ac:spMkLst>
        </pc:spChg>
        <pc:spChg chg="add mod">
          <ac:chgData name="OMAR ABDO" userId="8271ea9fbb305512" providerId="LiveId" clId="{6C56A490-2101-44FE-98DE-4255E5847068}" dt="2024-07-15T14:40:31.894" v="7"/>
          <ac:spMkLst>
            <pc:docMk/>
            <pc:sldMk cId="3295366925" sldId="257"/>
            <ac:spMk id="30" creationId="{905415FC-92FA-723E-F202-EA9A6DBFED47}"/>
          </ac:spMkLst>
        </pc:spChg>
        <pc:picChg chg="add mod">
          <ac:chgData name="OMAR ABDO" userId="8271ea9fbb305512" providerId="LiveId" clId="{6C56A490-2101-44FE-98DE-4255E5847068}" dt="2024-07-15T14:40:27.671" v="4"/>
          <ac:picMkLst>
            <pc:docMk/>
            <pc:sldMk cId="3295366925" sldId="257"/>
            <ac:picMk id="4" creationId="{674B9CF9-B905-D9E1-65E3-CDDE5089E18E}"/>
          </ac:picMkLst>
        </pc:picChg>
        <pc:picChg chg="add mod">
          <ac:chgData name="OMAR ABDO" userId="8271ea9fbb305512" providerId="LiveId" clId="{6C56A490-2101-44FE-98DE-4255E5847068}" dt="2024-07-15T14:40:27.671" v="4"/>
          <ac:picMkLst>
            <pc:docMk/>
            <pc:sldMk cId="3295366925" sldId="257"/>
            <ac:picMk id="17" creationId="{E7933249-BA9E-8D69-33C7-94A606AC4209}"/>
          </ac:picMkLst>
        </pc:picChg>
        <pc:picChg chg="add mod">
          <ac:chgData name="OMAR ABDO" userId="8271ea9fbb305512" providerId="LiveId" clId="{6C56A490-2101-44FE-98DE-4255E5847068}" dt="2024-07-15T14:40:31.894" v="7"/>
          <ac:picMkLst>
            <pc:docMk/>
            <pc:sldMk cId="3295366925" sldId="257"/>
            <ac:picMk id="18" creationId="{FF5AB3BC-1B30-C25B-89A0-839C0E92E9D2}"/>
          </ac:picMkLst>
        </pc:picChg>
        <pc:picChg chg="add mod">
          <ac:chgData name="OMAR ABDO" userId="8271ea9fbb305512" providerId="LiveId" clId="{6C56A490-2101-44FE-98DE-4255E5847068}" dt="2024-07-15T14:40:31.894" v="7"/>
          <ac:picMkLst>
            <pc:docMk/>
            <pc:sldMk cId="3295366925" sldId="257"/>
            <ac:picMk id="31" creationId="{6C77F946-6593-B3EF-CCAA-8152F253DCA2}"/>
          </ac:picMkLst>
        </pc:picChg>
      </pc:sldChg>
      <pc:sldChg chg="modSp add del">
        <pc:chgData name="OMAR ABDO" userId="8271ea9fbb305512" providerId="LiveId" clId="{6C56A490-2101-44FE-98DE-4255E5847068}" dt="2024-07-21T13:15:21.578" v="1691" actId="47"/>
        <pc:sldMkLst>
          <pc:docMk/>
          <pc:sldMk cId="1607553069" sldId="258"/>
        </pc:sldMkLst>
        <pc:spChg chg="mod">
          <ac:chgData name="OMAR ABDO" userId="8271ea9fbb305512" providerId="LiveId" clId="{6C56A490-2101-44FE-98DE-4255E5847068}" dt="2024-07-16T10:14:48.905" v="109" actId="20577"/>
          <ac:spMkLst>
            <pc:docMk/>
            <pc:sldMk cId="1607553069" sldId="258"/>
            <ac:spMk id="6" creationId="{D78F1366-7113-18F9-75A5-B34D234BED44}"/>
          </ac:spMkLst>
        </pc:spChg>
      </pc:sldChg>
      <pc:sldChg chg="addSp delSp modSp new del mod modTransition">
        <pc:chgData name="OMAR ABDO" userId="8271ea9fbb305512" providerId="LiveId" clId="{6C56A490-2101-44FE-98DE-4255E5847068}" dt="2024-07-16T10:13:44.477" v="78" actId="47"/>
        <pc:sldMkLst>
          <pc:docMk/>
          <pc:sldMk cId="3446887880" sldId="258"/>
        </pc:sldMkLst>
        <pc:spChg chg="del">
          <ac:chgData name="OMAR ABDO" userId="8271ea9fbb305512" providerId="LiveId" clId="{6C56A490-2101-44FE-98DE-4255E5847068}" dt="2024-07-15T16:07:02.600" v="35" actId="478"/>
          <ac:spMkLst>
            <pc:docMk/>
            <pc:sldMk cId="3446887880" sldId="258"/>
            <ac:spMk id="2" creationId="{D7561F7F-48DE-0E54-7F58-55673DDF7EF8}"/>
          </ac:spMkLst>
        </pc:spChg>
        <pc:spChg chg="del">
          <ac:chgData name="OMAR ABDO" userId="8271ea9fbb305512" providerId="LiveId" clId="{6C56A490-2101-44FE-98DE-4255E5847068}" dt="2024-07-15T16:07:02.600" v="35" actId="478"/>
          <ac:spMkLst>
            <pc:docMk/>
            <pc:sldMk cId="3446887880" sldId="258"/>
            <ac:spMk id="3" creationId="{6F34BB94-D375-BE67-5A93-81C2C127C823}"/>
          </ac:spMkLst>
        </pc:spChg>
        <pc:spChg chg="add mod">
          <ac:chgData name="OMAR ABDO" userId="8271ea9fbb305512" providerId="LiveId" clId="{6C56A490-2101-44FE-98DE-4255E5847068}" dt="2024-07-15T16:07:02.870" v="36"/>
          <ac:spMkLst>
            <pc:docMk/>
            <pc:sldMk cId="3446887880" sldId="258"/>
            <ac:spMk id="4" creationId="{9F3CA694-5D9B-5D97-218B-3FC93411CB0D}"/>
          </ac:spMkLst>
        </pc:spChg>
        <pc:spChg chg="add mod">
          <ac:chgData name="OMAR ABDO" userId="8271ea9fbb305512" providerId="LiveId" clId="{6C56A490-2101-44FE-98DE-4255E5847068}" dt="2024-07-15T16:07:13.566" v="39" actId="12"/>
          <ac:spMkLst>
            <pc:docMk/>
            <pc:sldMk cId="3446887880" sldId="258"/>
            <ac:spMk id="5" creationId="{A2B9373F-FF44-BA60-AE3F-DD08F0849AF1}"/>
          </ac:spMkLst>
        </pc:spChg>
        <pc:spChg chg="add mod">
          <ac:chgData name="OMAR ABDO" userId="8271ea9fbb305512" providerId="LiveId" clId="{6C56A490-2101-44FE-98DE-4255E5847068}" dt="2024-07-15T16:07:35.567" v="41"/>
          <ac:spMkLst>
            <pc:docMk/>
            <pc:sldMk cId="3446887880" sldId="258"/>
            <ac:spMk id="6" creationId="{6F417D9D-D6E5-7EC4-18FC-13D44B2B7681}"/>
          </ac:spMkLst>
        </pc:spChg>
        <pc:spChg chg="add mod">
          <ac:chgData name="OMAR ABDO" userId="8271ea9fbb305512" providerId="LiveId" clId="{6C56A490-2101-44FE-98DE-4255E5847068}" dt="2024-07-15T16:07:35.567" v="41"/>
          <ac:spMkLst>
            <pc:docMk/>
            <pc:sldMk cId="3446887880" sldId="258"/>
            <ac:spMk id="7" creationId="{B57F6356-D1A7-8447-968F-48EA97EBE37C}"/>
          </ac:spMkLst>
        </pc:spChg>
        <pc:spChg chg="add mod">
          <ac:chgData name="OMAR ABDO" userId="8271ea9fbb305512" providerId="LiveId" clId="{6C56A490-2101-44FE-98DE-4255E5847068}" dt="2024-07-15T16:07:59.464" v="43"/>
          <ac:spMkLst>
            <pc:docMk/>
            <pc:sldMk cId="3446887880" sldId="258"/>
            <ac:spMk id="9" creationId="{C06F4312-1F74-303B-1AEA-2FC86F329824}"/>
          </ac:spMkLst>
        </pc:spChg>
        <pc:spChg chg="add mod">
          <ac:chgData name="OMAR ABDO" userId="8271ea9fbb305512" providerId="LiveId" clId="{6C56A490-2101-44FE-98DE-4255E5847068}" dt="2024-07-15T16:07:59.464" v="43"/>
          <ac:spMkLst>
            <pc:docMk/>
            <pc:sldMk cId="3446887880" sldId="258"/>
            <ac:spMk id="10" creationId="{E2C644A7-32E8-3F82-B6EE-033ED48351D8}"/>
          </ac:spMkLst>
        </pc:spChg>
        <pc:picChg chg="add mod">
          <ac:chgData name="OMAR ABDO" userId="8271ea9fbb305512" providerId="LiveId" clId="{6C56A490-2101-44FE-98DE-4255E5847068}" dt="2024-07-15T16:07:34.730" v="40"/>
          <ac:picMkLst>
            <pc:docMk/>
            <pc:sldMk cId="3446887880" sldId="258"/>
            <ac:picMk id="8" creationId="{C4C50EAE-7064-C8EB-A656-4EBCFE050261}"/>
          </ac:picMkLst>
        </pc:picChg>
        <pc:picChg chg="add mod">
          <ac:chgData name="OMAR ABDO" userId="8271ea9fbb305512" providerId="LiveId" clId="{6C56A490-2101-44FE-98DE-4255E5847068}" dt="2024-07-15T16:07:58.729" v="42"/>
          <ac:picMkLst>
            <pc:docMk/>
            <pc:sldMk cId="3446887880" sldId="258"/>
            <ac:picMk id="11" creationId="{AD82C00A-6CFE-5B61-B19B-1FFE62E4EFA9}"/>
          </ac:picMkLst>
        </pc:picChg>
        <pc:picChg chg="add mod">
          <ac:chgData name="OMAR ABDO" userId="8271ea9fbb305512" providerId="LiveId" clId="{6C56A490-2101-44FE-98DE-4255E5847068}" dt="2024-07-15T16:09:33.939" v="53"/>
          <ac:picMkLst>
            <pc:docMk/>
            <pc:sldMk cId="3446887880" sldId="258"/>
            <ac:picMk id="12" creationId="{6B3CFC77-9DAA-59D6-6DD7-31C092092C34}"/>
          </ac:picMkLst>
        </pc:picChg>
        <pc:picChg chg="add mod">
          <ac:chgData name="OMAR ABDO" userId="8271ea9fbb305512" providerId="LiveId" clId="{6C56A490-2101-44FE-98DE-4255E5847068}" dt="2024-07-15T16:09:33.939" v="53"/>
          <ac:picMkLst>
            <pc:docMk/>
            <pc:sldMk cId="3446887880" sldId="258"/>
            <ac:picMk id="13" creationId="{3E2F0DCE-53E3-5FB4-591A-2C4EAD22288D}"/>
          </ac:picMkLst>
        </pc:picChg>
      </pc:sldChg>
      <pc:sldChg chg="addSp delSp modSp new del mod modTransition">
        <pc:chgData name="OMAR ABDO" userId="8271ea9fbb305512" providerId="LiveId" clId="{6C56A490-2101-44FE-98DE-4255E5847068}" dt="2024-07-16T10:13:44.477" v="78" actId="47"/>
        <pc:sldMkLst>
          <pc:docMk/>
          <pc:sldMk cId="1396817523" sldId="259"/>
        </pc:sldMkLst>
        <pc:spChg chg="del">
          <ac:chgData name="OMAR ABDO" userId="8271ea9fbb305512" providerId="LiveId" clId="{6C56A490-2101-44FE-98DE-4255E5847068}" dt="2024-07-15T16:08:04.828" v="47" actId="478"/>
          <ac:spMkLst>
            <pc:docMk/>
            <pc:sldMk cId="1396817523" sldId="259"/>
            <ac:spMk id="2" creationId="{25FCAD39-39FB-D842-98ED-E924B54813A7}"/>
          </ac:spMkLst>
        </pc:spChg>
        <pc:spChg chg="del">
          <ac:chgData name="OMAR ABDO" userId="8271ea9fbb305512" providerId="LiveId" clId="{6C56A490-2101-44FE-98DE-4255E5847068}" dt="2024-07-15T16:08:04.828" v="47" actId="478"/>
          <ac:spMkLst>
            <pc:docMk/>
            <pc:sldMk cId="1396817523" sldId="259"/>
            <ac:spMk id="3" creationId="{392A0B6D-F39C-5CD6-3178-329C5107D0A8}"/>
          </ac:spMkLst>
        </pc:spChg>
        <pc:spChg chg="add mod">
          <ac:chgData name="OMAR ABDO" userId="8271ea9fbb305512" providerId="LiveId" clId="{6C56A490-2101-44FE-98DE-4255E5847068}" dt="2024-07-15T16:08:02.540" v="46"/>
          <ac:spMkLst>
            <pc:docMk/>
            <pc:sldMk cId="1396817523" sldId="259"/>
            <ac:spMk id="4" creationId="{18590AD2-F8B0-F999-DD28-EB3B93559F94}"/>
          </ac:spMkLst>
        </pc:spChg>
        <pc:spChg chg="add mod">
          <ac:chgData name="OMAR ABDO" userId="8271ea9fbb305512" providerId="LiveId" clId="{6C56A490-2101-44FE-98DE-4255E5847068}" dt="2024-07-15T16:08:02.540" v="46"/>
          <ac:spMkLst>
            <pc:docMk/>
            <pc:sldMk cId="1396817523" sldId="259"/>
            <ac:spMk id="5" creationId="{C1521F7E-6C84-8EBD-7258-1D996883BD7A}"/>
          </ac:spMkLst>
        </pc:spChg>
        <pc:spChg chg="add mod">
          <ac:chgData name="OMAR ABDO" userId="8271ea9fbb305512" providerId="LiveId" clId="{6C56A490-2101-44FE-98DE-4255E5847068}" dt="2024-07-15T16:08:05.167" v="48"/>
          <ac:spMkLst>
            <pc:docMk/>
            <pc:sldMk cId="1396817523" sldId="259"/>
            <ac:spMk id="7" creationId="{C718B513-51A8-7263-E71B-9E8B5E013556}"/>
          </ac:spMkLst>
        </pc:spChg>
        <pc:spChg chg="add mod">
          <ac:chgData name="OMAR ABDO" userId="8271ea9fbb305512" providerId="LiveId" clId="{6C56A490-2101-44FE-98DE-4255E5847068}" dt="2024-07-15T16:08:05.167" v="48"/>
          <ac:spMkLst>
            <pc:docMk/>
            <pc:sldMk cId="1396817523" sldId="259"/>
            <ac:spMk id="8" creationId="{A0CFAEF1-B046-276C-372B-6F001A7D889A}"/>
          </ac:spMkLst>
        </pc:spChg>
        <pc:picChg chg="add mod">
          <ac:chgData name="OMAR ABDO" userId="8271ea9fbb305512" providerId="LiveId" clId="{6C56A490-2101-44FE-98DE-4255E5847068}" dt="2024-07-15T16:08:01.865" v="45"/>
          <ac:picMkLst>
            <pc:docMk/>
            <pc:sldMk cId="1396817523" sldId="259"/>
            <ac:picMk id="6" creationId="{D0CA8C9A-E99A-3767-01A0-3AA745124E2C}"/>
          </ac:picMkLst>
        </pc:picChg>
        <pc:picChg chg="add mod">
          <ac:chgData name="OMAR ABDO" userId="8271ea9fbb305512" providerId="LiveId" clId="{6C56A490-2101-44FE-98DE-4255E5847068}" dt="2024-07-15T16:08:05.167" v="48"/>
          <ac:picMkLst>
            <pc:docMk/>
            <pc:sldMk cId="1396817523" sldId="259"/>
            <ac:picMk id="9" creationId="{060A0B85-3411-2437-61C2-D4D652FB2C74}"/>
          </ac:picMkLst>
        </pc:picChg>
        <pc:picChg chg="add mod">
          <ac:chgData name="OMAR ABDO" userId="8271ea9fbb305512" providerId="LiveId" clId="{6C56A490-2101-44FE-98DE-4255E5847068}" dt="2024-07-15T16:09:34.864" v="54"/>
          <ac:picMkLst>
            <pc:docMk/>
            <pc:sldMk cId="1396817523" sldId="259"/>
            <ac:picMk id="10" creationId="{525D9667-CA94-790E-E1E3-633C964C3AF0}"/>
          </ac:picMkLst>
        </pc:picChg>
        <pc:picChg chg="add mod">
          <ac:chgData name="OMAR ABDO" userId="8271ea9fbb305512" providerId="LiveId" clId="{6C56A490-2101-44FE-98DE-4255E5847068}" dt="2024-07-15T16:09:34.864" v="54"/>
          <ac:picMkLst>
            <pc:docMk/>
            <pc:sldMk cId="1396817523" sldId="259"/>
            <ac:picMk id="11" creationId="{6A1EFA0B-B1E7-AF87-575A-591E8C8FA2F2}"/>
          </ac:picMkLst>
        </pc:picChg>
      </pc:sldChg>
      <pc:sldChg chg="addSp delSp modSp add del mod modAnim">
        <pc:chgData name="OMAR ABDO" userId="8271ea9fbb305512" providerId="LiveId" clId="{6C56A490-2101-44FE-98DE-4255E5847068}" dt="2024-07-21T13:14:27.639" v="1685" actId="47"/>
        <pc:sldMkLst>
          <pc:docMk/>
          <pc:sldMk cId="1701938985" sldId="259"/>
        </pc:sldMkLst>
        <pc:spChg chg="mod">
          <ac:chgData name="OMAR ABDO" userId="8271ea9fbb305512" providerId="LiveId" clId="{6C56A490-2101-44FE-98DE-4255E5847068}" dt="2024-07-16T12:54:05.945" v="744" actId="207"/>
          <ac:spMkLst>
            <pc:docMk/>
            <pc:sldMk cId="1701938985" sldId="259"/>
            <ac:spMk id="3" creationId="{B53DC71E-B67A-47D4-6AA2-AF853DDBE68C}"/>
          </ac:spMkLst>
        </pc:spChg>
        <pc:spChg chg="add mod">
          <ac:chgData name="OMAR ABDO" userId="8271ea9fbb305512" providerId="LiveId" clId="{6C56A490-2101-44FE-98DE-4255E5847068}" dt="2024-07-16T10:15:32.071" v="120"/>
          <ac:spMkLst>
            <pc:docMk/>
            <pc:sldMk cId="1701938985" sldId="259"/>
            <ac:spMk id="5" creationId="{18703C3C-09BB-1C0A-B8FD-DBF33886C2EB}"/>
          </ac:spMkLst>
        </pc:spChg>
        <pc:spChg chg="del">
          <ac:chgData name="OMAR ABDO" userId="8271ea9fbb305512" providerId="LiveId" clId="{6C56A490-2101-44FE-98DE-4255E5847068}" dt="2024-07-16T10:15:31.731" v="119" actId="478"/>
          <ac:spMkLst>
            <pc:docMk/>
            <pc:sldMk cId="1701938985" sldId="259"/>
            <ac:spMk id="6" creationId="{01886510-68DB-3596-4D29-B093BE52A51E}"/>
          </ac:spMkLst>
        </pc:spChg>
        <pc:spChg chg="del">
          <ac:chgData name="OMAR ABDO" userId="8271ea9fbb305512" providerId="LiveId" clId="{6C56A490-2101-44FE-98DE-4255E5847068}" dt="2024-07-16T10:16:48.220" v="126" actId="478"/>
          <ac:spMkLst>
            <pc:docMk/>
            <pc:sldMk cId="1701938985" sldId="259"/>
            <ac:spMk id="8" creationId="{CF8952FB-C037-DFDA-C833-8E3477C0B5A4}"/>
          </ac:spMkLst>
        </pc:spChg>
        <pc:spChg chg="mod">
          <ac:chgData name="OMAR ABDO" userId="8271ea9fbb305512" providerId="LiveId" clId="{6C56A490-2101-44FE-98DE-4255E5847068}" dt="2024-07-16T10:17:23.721" v="133"/>
          <ac:spMkLst>
            <pc:docMk/>
            <pc:sldMk cId="1701938985" sldId="259"/>
            <ac:spMk id="10" creationId="{CAD0D3E9-A787-F973-5B98-AB50527000D2}"/>
          </ac:spMkLst>
        </pc:spChg>
        <pc:spChg chg="add mod">
          <ac:chgData name="OMAR ABDO" userId="8271ea9fbb305512" providerId="LiveId" clId="{6C56A490-2101-44FE-98DE-4255E5847068}" dt="2024-07-16T10:16:50.323" v="128" actId="207"/>
          <ac:spMkLst>
            <pc:docMk/>
            <pc:sldMk cId="1701938985" sldId="259"/>
            <ac:spMk id="11" creationId="{2B6032C6-E75D-7F8D-0163-4716321F3EE1}"/>
          </ac:spMkLst>
        </pc:spChg>
      </pc:sldChg>
      <pc:sldChg chg="addSp delSp modSp add del mod modAnim">
        <pc:chgData name="OMAR ABDO" userId="8271ea9fbb305512" providerId="LiveId" clId="{6C56A490-2101-44FE-98DE-4255E5847068}" dt="2024-07-21T13:14:27.639" v="1685" actId="47"/>
        <pc:sldMkLst>
          <pc:docMk/>
          <pc:sldMk cId="3306469278" sldId="260"/>
        </pc:sldMkLst>
        <pc:spChg chg="mod">
          <ac:chgData name="OMAR ABDO" userId="8271ea9fbb305512" providerId="LiveId" clId="{6C56A490-2101-44FE-98DE-4255E5847068}" dt="2024-07-16T12:54:06.367" v="745" actId="207"/>
          <ac:spMkLst>
            <pc:docMk/>
            <pc:sldMk cId="3306469278" sldId="260"/>
            <ac:spMk id="3" creationId="{9371B988-B06D-3ED1-858F-EE0867C2F917}"/>
          </ac:spMkLst>
        </pc:spChg>
        <pc:spChg chg="add mod">
          <ac:chgData name="OMAR ABDO" userId="8271ea9fbb305512" providerId="LiveId" clId="{6C56A490-2101-44FE-98DE-4255E5847068}" dt="2024-07-16T10:15:03.035" v="113"/>
          <ac:spMkLst>
            <pc:docMk/>
            <pc:sldMk cId="3306469278" sldId="260"/>
            <ac:spMk id="5" creationId="{02CB03A0-CED6-C70A-A7C0-5422BF5BB81C}"/>
          </ac:spMkLst>
        </pc:spChg>
        <pc:spChg chg="add del">
          <ac:chgData name="OMAR ABDO" userId="8271ea9fbb305512" providerId="LiveId" clId="{6C56A490-2101-44FE-98DE-4255E5847068}" dt="2024-07-16T10:15:18.525" v="116" actId="478"/>
          <ac:spMkLst>
            <pc:docMk/>
            <pc:sldMk cId="3306469278" sldId="260"/>
            <ac:spMk id="6" creationId="{14028257-7079-7C06-C35F-EA64400FFAE1}"/>
          </ac:spMkLst>
        </pc:spChg>
        <pc:spChg chg="mod">
          <ac:chgData name="OMAR ABDO" userId="8271ea9fbb305512" providerId="LiveId" clId="{6C56A490-2101-44FE-98DE-4255E5847068}" dt="2024-07-16T10:16:31.864" v="125"/>
          <ac:spMkLst>
            <pc:docMk/>
            <pc:sldMk cId="3306469278" sldId="260"/>
            <ac:spMk id="8" creationId="{72A55327-037B-37C9-F5CE-72C2A78A0045}"/>
          </ac:spMkLst>
        </pc:spChg>
        <pc:spChg chg="add mod">
          <ac:chgData name="OMAR ABDO" userId="8271ea9fbb305512" providerId="LiveId" clId="{6C56A490-2101-44FE-98DE-4255E5847068}" dt="2024-07-16T10:15:26.770" v="118" actId="207"/>
          <ac:spMkLst>
            <pc:docMk/>
            <pc:sldMk cId="3306469278" sldId="260"/>
            <ac:spMk id="9" creationId="{06525B70-1C85-9DFC-2DE4-4AF0F1A063F1}"/>
          </ac:spMkLst>
        </pc:spChg>
      </pc:sldChg>
      <pc:sldChg chg="addSp modSp add del modTransition">
        <pc:chgData name="OMAR ABDO" userId="8271ea9fbb305512" providerId="LiveId" clId="{6C56A490-2101-44FE-98DE-4255E5847068}" dt="2024-07-16T10:13:44.477" v="78" actId="47"/>
        <pc:sldMkLst>
          <pc:docMk/>
          <pc:sldMk cId="3382088061" sldId="260"/>
        </pc:sldMkLst>
        <pc:picChg chg="add mod">
          <ac:chgData name="OMAR ABDO" userId="8271ea9fbb305512" providerId="LiveId" clId="{6C56A490-2101-44FE-98DE-4255E5847068}" dt="2024-07-15T16:09:36.076" v="55"/>
          <ac:picMkLst>
            <pc:docMk/>
            <pc:sldMk cId="3382088061" sldId="260"/>
            <ac:picMk id="5" creationId="{8AA2E130-B805-0222-6932-D76BF804E154}"/>
          </ac:picMkLst>
        </pc:picChg>
        <pc:picChg chg="add mod">
          <ac:chgData name="OMAR ABDO" userId="8271ea9fbb305512" providerId="LiveId" clId="{6C56A490-2101-44FE-98DE-4255E5847068}" dt="2024-07-15T16:09:36.076" v="55"/>
          <ac:picMkLst>
            <pc:docMk/>
            <pc:sldMk cId="3382088061" sldId="260"/>
            <ac:picMk id="6" creationId="{9D810971-6E93-C7F4-B96E-39F3925B04AA}"/>
          </ac:picMkLst>
        </pc:picChg>
      </pc:sldChg>
      <pc:sldChg chg="addSp modSp add del modTransition">
        <pc:chgData name="OMAR ABDO" userId="8271ea9fbb305512" providerId="LiveId" clId="{6C56A490-2101-44FE-98DE-4255E5847068}" dt="2024-07-16T10:13:44.477" v="78" actId="47"/>
        <pc:sldMkLst>
          <pc:docMk/>
          <pc:sldMk cId="3662396459" sldId="261"/>
        </pc:sldMkLst>
        <pc:picChg chg="add mod">
          <ac:chgData name="OMAR ABDO" userId="8271ea9fbb305512" providerId="LiveId" clId="{6C56A490-2101-44FE-98DE-4255E5847068}" dt="2024-07-15T16:09:37.154" v="56"/>
          <ac:picMkLst>
            <pc:docMk/>
            <pc:sldMk cId="3662396459" sldId="261"/>
            <ac:picMk id="3" creationId="{FB26710B-31C6-1A84-BF48-FFAAACF0CBAE}"/>
          </ac:picMkLst>
        </pc:picChg>
        <pc:picChg chg="add mod">
          <ac:chgData name="OMAR ABDO" userId="8271ea9fbb305512" providerId="LiveId" clId="{6C56A490-2101-44FE-98DE-4255E5847068}" dt="2024-07-15T16:09:37.154" v="56"/>
          <ac:picMkLst>
            <pc:docMk/>
            <pc:sldMk cId="3662396459" sldId="261"/>
            <ac:picMk id="5" creationId="{3CA071EA-9526-17F3-3389-97D5FD638A56}"/>
          </ac:picMkLst>
        </pc:picChg>
      </pc:sldChg>
      <pc:sldChg chg="addSp delSp modSp add del mod modAnim">
        <pc:chgData name="OMAR ABDO" userId="8271ea9fbb305512" providerId="LiveId" clId="{6C56A490-2101-44FE-98DE-4255E5847068}" dt="2024-07-21T13:14:27.639" v="1685" actId="47"/>
        <pc:sldMkLst>
          <pc:docMk/>
          <pc:sldMk cId="4093538023" sldId="261"/>
        </pc:sldMkLst>
        <pc:spChg chg="del">
          <ac:chgData name="OMAR ABDO" userId="8271ea9fbb305512" providerId="LiveId" clId="{6C56A490-2101-44FE-98DE-4255E5847068}" dt="2024-07-16T10:16:56.966" v="129" actId="478"/>
          <ac:spMkLst>
            <pc:docMk/>
            <pc:sldMk cId="4093538023" sldId="261"/>
            <ac:spMk id="3" creationId="{B6081CE8-1653-20F6-97FE-9BBCB5C80E01}"/>
          </ac:spMkLst>
        </pc:spChg>
        <pc:spChg chg="add mod">
          <ac:chgData name="OMAR ABDO" userId="8271ea9fbb305512" providerId="LiveId" clId="{6C56A490-2101-44FE-98DE-4255E5847068}" dt="2024-07-16T10:15:35.377" v="122"/>
          <ac:spMkLst>
            <pc:docMk/>
            <pc:sldMk cId="4093538023" sldId="261"/>
            <ac:spMk id="5" creationId="{79FC9192-D0E3-9065-AA5A-381B15D98CC5}"/>
          </ac:spMkLst>
        </pc:spChg>
        <pc:spChg chg="del">
          <ac:chgData name="OMAR ABDO" userId="8271ea9fbb305512" providerId="LiveId" clId="{6C56A490-2101-44FE-98DE-4255E5847068}" dt="2024-07-16T10:15:35.092" v="121" actId="478"/>
          <ac:spMkLst>
            <pc:docMk/>
            <pc:sldMk cId="4093538023" sldId="261"/>
            <ac:spMk id="6" creationId="{F41221DB-F4B1-2464-9BCF-EE849E66F349}"/>
          </ac:spMkLst>
        </pc:spChg>
        <pc:spChg chg="add mod">
          <ac:chgData name="OMAR ABDO" userId="8271ea9fbb305512" providerId="LiveId" clId="{6C56A490-2101-44FE-98DE-4255E5847068}" dt="2024-07-16T10:16:57.324" v="130"/>
          <ac:spMkLst>
            <pc:docMk/>
            <pc:sldMk cId="4093538023" sldId="261"/>
            <ac:spMk id="8" creationId="{51F67B3C-8036-A3C4-E555-8DF08DDD7399}"/>
          </ac:spMkLst>
        </pc:spChg>
        <pc:spChg chg="del">
          <ac:chgData name="OMAR ABDO" userId="8271ea9fbb305512" providerId="LiveId" clId="{6C56A490-2101-44FE-98DE-4255E5847068}" dt="2024-07-16T10:17:31.849" v="134" actId="478"/>
          <ac:spMkLst>
            <pc:docMk/>
            <pc:sldMk cId="4093538023" sldId="261"/>
            <ac:spMk id="10" creationId="{2203D6B9-2F78-6FFF-323E-91BB119C2174}"/>
          </ac:spMkLst>
        </pc:spChg>
        <pc:spChg chg="mod">
          <ac:chgData name="OMAR ABDO" userId="8271ea9fbb305512" providerId="LiveId" clId="{6C56A490-2101-44FE-98DE-4255E5847068}" dt="2024-07-16T10:18:12.301" v="186" actId="20577"/>
          <ac:spMkLst>
            <pc:docMk/>
            <pc:sldMk cId="4093538023" sldId="261"/>
            <ac:spMk id="12" creationId="{955067AE-C470-CA72-8A0A-5B32B35D2DEC}"/>
          </ac:spMkLst>
        </pc:spChg>
        <pc:spChg chg="mod">
          <ac:chgData name="OMAR ABDO" userId="8271ea9fbb305512" providerId="LiveId" clId="{6C56A490-2101-44FE-98DE-4255E5847068}" dt="2024-07-16T12:54:05.768" v="743" actId="207"/>
          <ac:spMkLst>
            <pc:docMk/>
            <pc:sldMk cId="4093538023" sldId="261"/>
            <ac:spMk id="13" creationId="{E66FDC27-7BAF-F672-27AA-4EACD89FF49E}"/>
          </ac:spMkLst>
        </pc:spChg>
        <pc:spChg chg="add mod">
          <ac:chgData name="OMAR ABDO" userId="8271ea9fbb305512" providerId="LiveId" clId="{6C56A490-2101-44FE-98DE-4255E5847068}" dt="2024-07-16T10:17:34.632" v="136" actId="207"/>
          <ac:spMkLst>
            <pc:docMk/>
            <pc:sldMk cId="4093538023" sldId="261"/>
            <ac:spMk id="14" creationId="{FB2AFC44-B274-B347-2237-F5D02DA47687}"/>
          </ac:spMkLst>
        </pc:spChg>
      </pc:sldChg>
      <pc:sldChg chg="add del">
        <pc:chgData name="OMAR ABDO" userId="8271ea9fbb305512" providerId="LiveId" clId="{6C56A490-2101-44FE-98DE-4255E5847068}" dt="2024-07-16T10:14:52.744" v="111"/>
        <pc:sldMkLst>
          <pc:docMk/>
          <pc:sldMk cId="1014469620" sldId="262"/>
        </pc:sldMkLst>
      </pc:sldChg>
      <pc:sldChg chg="addSp delSp modSp new mod modTransition modAnim">
        <pc:chgData name="OMAR ABDO" userId="8271ea9fbb305512" providerId="LiveId" clId="{6C56A490-2101-44FE-98DE-4255E5847068}" dt="2024-07-23T11:47:13.778" v="2227"/>
        <pc:sldMkLst>
          <pc:docMk/>
          <pc:sldMk cId="2589399728" sldId="262"/>
        </pc:sldMkLst>
        <pc:spChg chg="del">
          <ac:chgData name="OMAR ABDO" userId="8271ea9fbb305512" providerId="LiveId" clId="{6C56A490-2101-44FE-98DE-4255E5847068}" dt="2024-07-16T10:20:07.501" v="192" actId="478"/>
          <ac:spMkLst>
            <pc:docMk/>
            <pc:sldMk cId="2589399728" sldId="262"/>
            <ac:spMk id="2" creationId="{05DECB52-2C4E-3E5F-A74C-9A0D31D6A1A7}"/>
          </ac:spMkLst>
        </pc:spChg>
        <pc:spChg chg="add mod">
          <ac:chgData name="OMAR ABDO" userId="8271ea9fbb305512" providerId="LiveId" clId="{6C56A490-2101-44FE-98DE-4255E5847068}" dt="2024-07-21T13:14:59.163" v="1688"/>
          <ac:spMkLst>
            <pc:docMk/>
            <pc:sldMk cId="2589399728" sldId="262"/>
            <ac:spMk id="2" creationId="{9EA729F9-CCC0-6AB8-CB55-29BDE8471F35}"/>
          </ac:spMkLst>
        </pc:spChg>
        <pc:spChg chg="add mod">
          <ac:chgData name="OMAR ABDO" userId="8271ea9fbb305512" providerId="LiveId" clId="{6C56A490-2101-44FE-98DE-4255E5847068}" dt="2024-07-23T11:47:13.778" v="2227"/>
          <ac:spMkLst>
            <pc:docMk/>
            <pc:sldMk cId="2589399728" sldId="262"/>
            <ac:spMk id="2" creationId="{E68821D5-432D-98DC-7969-425C98289003}"/>
          </ac:spMkLst>
        </pc:spChg>
        <pc:spChg chg="del">
          <ac:chgData name="OMAR ABDO" userId="8271ea9fbb305512" providerId="LiveId" clId="{6C56A490-2101-44FE-98DE-4255E5847068}" dt="2024-07-16T10:37:42.273" v="207" actId="478"/>
          <ac:spMkLst>
            <pc:docMk/>
            <pc:sldMk cId="2589399728" sldId="262"/>
            <ac:spMk id="3" creationId="{37C3A75E-5514-47CC-4F29-AA048F0E4CD4}"/>
          </ac:spMkLst>
        </pc:spChg>
        <pc:spChg chg="add mod">
          <ac:chgData name="OMAR ABDO" userId="8271ea9fbb305512" providerId="LiveId" clId="{6C56A490-2101-44FE-98DE-4255E5847068}" dt="2024-07-23T11:47:13.778" v="2227"/>
          <ac:spMkLst>
            <pc:docMk/>
            <pc:sldMk cId="2589399728" sldId="262"/>
            <ac:spMk id="3" creationId="{EDB2D92C-598E-ABF8-1774-3072DE86404E}"/>
          </ac:spMkLst>
        </pc:spChg>
        <pc:spChg chg="add mod">
          <ac:chgData name="OMAR ABDO" userId="8271ea9fbb305512" providerId="LiveId" clId="{6C56A490-2101-44FE-98DE-4255E5847068}" dt="2024-07-21T13:14:59.163" v="1688"/>
          <ac:spMkLst>
            <pc:docMk/>
            <pc:sldMk cId="2589399728" sldId="262"/>
            <ac:spMk id="3" creationId="{F8205453-0DDE-247F-0A99-F7CB9ABDE017}"/>
          </ac:spMkLst>
        </pc:spChg>
        <pc:spChg chg="add del mod">
          <ac:chgData name="OMAR ABDO" userId="8271ea9fbb305512" providerId="LiveId" clId="{6C56A490-2101-44FE-98DE-4255E5847068}" dt="2024-07-21T13:15:55.399" v="1696" actId="478"/>
          <ac:spMkLst>
            <pc:docMk/>
            <pc:sldMk cId="2589399728" sldId="262"/>
            <ac:spMk id="4" creationId="{C12AD434-61EA-284A-CDFF-5111A762B226}"/>
          </ac:spMkLst>
        </pc:spChg>
        <pc:spChg chg="add del mod">
          <ac:chgData name="OMAR ABDO" userId="8271ea9fbb305512" providerId="LiveId" clId="{6C56A490-2101-44FE-98DE-4255E5847068}" dt="2024-07-21T13:15:24.379" v="1692" actId="478"/>
          <ac:spMkLst>
            <pc:docMk/>
            <pc:sldMk cId="2589399728" sldId="262"/>
            <ac:spMk id="5" creationId="{98B84060-9263-38EA-F3AC-4B7B220D1DAC}"/>
          </ac:spMkLst>
        </pc:spChg>
        <pc:spChg chg="add mod">
          <ac:chgData name="OMAR ABDO" userId="8271ea9fbb305512" providerId="LiveId" clId="{6C56A490-2101-44FE-98DE-4255E5847068}" dt="2024-07-16T11:00:38.575" v="311" actId="1076"/>
          <ac:spMkLst>
            <pc:docMk/>
            <pc:sldMk cId="2589399728" sldId="262"/>
            <ac:spMk id="6" creationId="{EC58C1AB-3F4E-0B2F-4EA9-C30C34EF94D9}"/>
          </ac:spMkLst>
        </pc:spChg>
        <pc:spChg chg="add mod">
          <ac:chgData name="OMAR ABDO" userId="8271ea9fbb305512" providerId="LiveId" clId="{6C56A490-2101-44FE-98DE-4255E5847068}" dt="2024-07-16T11:00:15.490" v="306" actId="14100"/>
          <ac:spMkLst>
            <pc:docMk/>
            <pc:sldMk cId="2589399728" sldId="262"/>
            <ac:spMk id="7" creationId="{409E22EB-33EC-D801-58C3-A6A025C4129D}"/>
          </ac:spMkLst>
        </pc:spChg>
        <pc:spChg chg="add mod">
          <ac:chgData name="OMAR ABDO" userId="8271ea9fbb305512" providerId="LiveId" clId="{6C56A490-2101-44FE-98DE-4255E5847068}" dt="2024-07-16T11:07:49.722" v="413" actId="1076"/>
          <ac:spMkLst>
            <pc:docMk/>
            <pc:sldMk cId="2589399728" sldId="262"/>
            <ac:spMk id="9" creationId="{2677F4AD-C2A0-EC15-4005-55C6B37F61E2}"/>
          </ac:spMkLst>
        </pc:spChg>
        <pc:spChg chg="add mod">
          <ac:chgData name="OMAR ABDO" userId="8271ea9fbb305512" providerId="LiveId" clId="{6C56A490-2101-44FE-98DE-4255E5847068}" dt="2024-07-23T11:47:13.778" v="2227"/>
          <ac:spMkLst>
            <pc:docMk/>
            <pc:sldMk cId="2589399728" sldId="262"/>
            <ac:spMk id="10" creationId="{BA60B6CB-FF2E-E57E-0FA0-1ED3073122E1}"/>
          </ac:spMkLst>
        </pc:spChg>
        <pc:spChg chg="add mod">
          <ac:chgData name="OMAR ABDO" userId="8271ea9fbb305512" providerId="LiveId" clId="{6C56A490-2101-44FE-98DE-4255E5847068}" dt="2024-07-21T13:14:59.163" v="1688"/>
          <ac:spMkLst>
            <pc:docMk/>
            <pc:sldMk cId="2589399728" sldId="262"/>
            <ac:spMk id="10" creationId="{C6A0D0C1-AC58-AC78-EF91-B490A83AFC20}"/>
          </ac:spMkLst>
        </pc:spChg>
        <pc:spChg chg="add mod">
          <ac:chgData name="OMAR ABDO" userId="8271ea9fbb305512" providerId="LiveId" clId="{6C56A490-2101-44FE-98DE-4255E5847068}" dt="2024-07-16T11:07:49.722" v="413" actId="1076"/>
          <ac:spMkLst>
            <pc:docMk/>
            <pc:sldMk cId="2589399728" sldId="262"/>
            <ac:spMk id="11" creationId="{0A2E1C52-8916-4224-E956-1AA02E4770F9}"/>
          </ac:spMkLst>
        </pc:spChg>
        <pc:spChg chg="add mod">
          <ac:chgData name="OMAR ABDO" userId="8271ea9fbb305512" providerId="LiveId" clId="{6C56A490-2101-44FE-98DE-4255E5847068}" dt="2024-07-16T11:07:49.722" v="413" actId="1076"/>
          <ac:spMkLst>
            <pc:docMk/>
            <pc:sldMk cId="2589399728" sldId="262"/>
            <ac:spMk id="12" creationId="{AE3D6064-197C-11D1-2A23-5E71BC824CF5}"/>
          </ac:spMkLst>
        </pc:spChg>
        <pc:spChg chg="add mod">
          <ac:chgData name="OMAR ABDO" userId="8271ea9fbb305512" providerId="LiveId" clId="{6C56A490-2101-44FE-98DE-4255E5847068}" dt="2024-07-21T13:15:44.787" v="1694" actId="1076"/>
          <ac:spMkLst>
            <pc:docMk/>
            <pc:sldMk cId="2589399728" sldId="262"/>
            <ac:spMk id="14" creationId="{21CBA539-1E72-69A8-B819-BB06010CB0BB}"/>
          </ac:spMkLst>
        </pc:spChg>
        <pc:spChg chg="add mod">
          <ac:chgData name="OMAR ABDO" userId="8271ea9fbb305512" providerId="LiveId" clId="{6C56A490-2101-44FE-98DE-4255E5847068}" dt="2024-07-21T13:15:24.899" v="1693"/>
          <ac:spMkLst>
            <pc:docMk/>
            <pc:sldMk cId="2589399728" sldId="262"/>
            <ac:spMk id="16" creationId="{FF112479-0650-595F-D74A-9517740080A1}"/>
          </ac:spMkLst>
        </pc:spChg>
        <pc:spChg chg="add mod">
          <ac:chgData name="OMAR ABDO" userId="8271ea9fbb305512" providerId="LiveId" clId="{6C56A490-2101-44FE-98DE-4255E5847068}" dt="2024-07-21T13:15:24.899" v="1693"/>
          <ac:spMkLst>
            <pc:docMk/>
            <pc:sldMk cId="2589399728" sldId="262"/>
            <ac:spMk id="17" creationId="{02BDB85F-5A3C-8526-A8B0-014F1435A46F}"/>
          </ac:spMkLst>
        </pc:spChg>
        <pc:spChg chg="add mod">
          <ac:chgData name="OMAR ABDO" userId="8271ea9fbb305512" providerId="LiveId" clId="{6C56A490-2101-44FE-98DE-4255E5847068}" dt="2024-07-21T13:16:00.835" v="1697"/>
          <ac:spMkLst>
            <pc:docMk/>
            <pc:sldMk cId="2589399728" sldId="262"/>
            <ac:spMk id="18" creationId="{0E341E51-0845-0DFE-B3DE-4C83DB8D280F}"/>
          </ac:spMkLst>
        </pc:spChg>
        <pc:picChg chg="add mod">
          <ac:chgData name="OMAR ABDO" userId="8271ea9fbb305512" providerId="LiveId" clId="{6C56A490-2101-44FE-98DE-4255E5847068}" dt="2024-07-23T11:47:13.778" v="2227"/>
          <ac:picMkLst>
            <pc:docMk/>
            <pc:sldMk cId="2589399728" sldId="262"/>
            <ac:picMk id="4" creationId="{5F1A32E5-70E2-1199-0A48-2F7DFA146577}"/>
          </ac:picMkLst>
        </pc:picChg>
        <pc:picChg chg="add mod">
          <ac:chgData name="OMAR ABDO" userId="8271ea9fbb305512" providerId="LiveId" clId="{6C56A490-2101-44FE-98DE-4255E5847068}" dt="2024-07-23T11:47:13.778" v="2227"/>
          <ac:picMkLst>
            <pc:docMk/>
            <pc:sldMk cId="2589399728" sldId="262"/>
            <ac:picMk id="5" creationId="{71A72E36-8237-0C96-1C7C-269F929C0BEF}"/>
          </ac:picMkLst>
        </pc:picChg>
        <pc:picChg chg="add mod">
          <ac:chgData name="OMAR ABDO" userId="8271ea9fbb305512" providerId="LiveId" clId="{6C56A490-2101-44FE-98DE-4255E5847068}" dt="2024-07-21T13:15:44.787" v="1694" actId="1076"/>
          <ac:picMkLst>
            <pc:docMk/>
            <pc:sldMk cId="2589399728" sldId="262"/>
            <ac:picMk id="8" creationId="{52D6B6EB-6F6C-61E6-27AD-85AF8F865C6A}"/>
          </ac:picMkLst>
        </pc:picChg>
        <pc:picChg chg="add mod">
          <ac:chgData name="OMAR ABDO" userId="8271ea9fbb305512" providerId="LiveId" clId="{6C56A490-2101-44FE-98DE-4255E5847068}" dt="2024-07-21T13:14:59.163" v="1688"/>
          <ac:picMkLst>
            <pc:docMk/>
            <pc:sldMk cId="2589399728" sldId="262"/>
            <ac:picMk id="13" creationId="{B055781B-2237-8D0A-C347-E7F0F86D1675}"/>
          </ac:picMkLst>
        </pc:picChg>
        <pc:picChg chg="add mod">
          <ac:chgData name="OMAR ABDO" userId="8271ea9fbb305512" providerId="LiveId" clId="{6C56A490-2101-44FE-98DE-4255E5847068}" dt="2024-07-21T13:14:59.163" v="1688"/>
          <ac:picMkLst>
            <pc:docMk/>
            <pc:sldMk cId="2589399728" sldId="262"/>
            <ac:picMk id="15" creationId="{FEF9CE3A-DA16-69B4-A953-350DCD574312}"/>
          </ac:picMkLst>
        </pc:picChg>
        <pc:picChg chg="add mod">
          <ac:chgData name="OMAR ABDO" userId="8271ea9fbb305512" providerId="LiveId" clId="{6C56A490-2101-44FE-98DE-4255E5847068}" dt="2024-07-21T13:15:24.899" v="1693"/>
          <ac:picMkLst>
            <pc:docMk/>
            <pc:sldMk cId="2589399728" sldId="262"/>
            <ac:picMk id="19" creationId="{B8B0C2AF-A944-7541-BB54-2DF40F6E1BBB}"/>
          </ac:picMkLst>
        </pc:picChg>
        <pc:picChg chg="add mod">
          <ac:chgData name="OMAR ABDO" userId="8271ea9fbb305512" providerId="LiveId" clId="{6C56A490-2101-44FE-98DE-4255E5847068}" dt="2024-07-21T13:15:24.899" v="1693"/>
          <ac:picMkLst>
            <pc:docMk/>
            <pc:sldMk cId="2589399728" sldId="262"/>
            <ac:picMk id="20" creationId="{6B683811-BB5D-F8A0-A8EB-5512E38EA132}"/>
          </ac:picMkLst>
        </pc:picChg>
        <pc:picChg chg="add del mod">
          <ac:chgData name="OMAR ABDO" userId="8271ea9fbb305512" providerId="LiveId" clId="{6C56A490-2101-44FE-98DE-4255E5847068}" dt="2024-07-16T11:03:04.900" v="342" actId="478"/>
          <ac:picMkLst>
            <pc:docMk/>
            <pc:sldMk cId="2589399728" sldId="262"/>
            <ac:picMk id="1026" creationId="{77FD585B-6472-0964-CA97-B8B37D440B1D}"/>
          </ac:picMkLst>
        </pc:picChg>
        <pc:picChg chg="add">
          <ac:chgData name="OMAR ABDO" userId="8271ea9fbb305512" providerId="LiveId" clId="{6C56A490-2101-44FE-98DE-4255E5847068}" dt="2024-07-16T11:02:00.464" v="315"/>
          <ac:picMkLst>
            <pc:docMk/>
            <pc:sldMk cId="2589399728" sldId="262"/>
            <ac:picMk id="1028" creationId="{011CB841-4343-EAF3-2E6A-BA87179515EE}"/>
          </ac:picMkLst>
        </pc:picChg>
        <pc:picChg chg="add mod">
          <ac:chgData name="OMAR ABDO" userId="8271ea9fbb305512" providerId="LiveId" clId="{6C56A490-2101-44FE-98DE-4255E5847068}" dt="2024-07-21T13:15:44.787" v="1694" actId="1076"/>
          <ac:picMkLst>
            <pc:docMk/>
            <pc:sldMk cId="2589399728" sldId="262"/>
            <ac:picMk id="1030" creationId="{84F50184-521C-F293-D6D0-325845F70177}"/>
          </ac:picMkLst>
        </pc:picChg>
        <pc:picChg chg="add mod">
          <ac:chgData name="OMAR ABDO" userId="8271ea9fbb305512" providerId="LiveId" clId="{6C56A490-2101-44FE-98DE-4255E5847068}" dt="2024-07-21T13:15:44.787" v="1694" actId="1076"/>
          <ac:picMkLst>
            <pc:docMk/>
            <pc:sldMk cId="2589399728" sldId="262"/>
            <ac:picMk id="1032" creationId="{C5F793DC-83CF-CEA2-EA09-F014B9F4E89F}"/>
          </ac:picMkLst>
        </pc:picChg>
        <pc:picChg chg="add mod">
          <ac:chgData name="OMAR ABDO" userId="8271ea9fbb305512" providerId="LiveId" clId="{6C56A490-2101-44FE-98DE-4255E5847068}" dt="2024-07-21T13:15:44.787" v="1694" actId="1076"/>
          <ac:picMkLst>
            <pc:docMk/>
            <pc:sldMk cId="2589399728" sldId="262"/>
            <ac:picMk id="1034" creationId="{02CD434C-553A-D44A-299B-0FAAD53E74DF}"/>
          </ac:picMkLst>
        </pc:picChg>
      </pc:sldChg>
      <pc:sldChg chg="addSp modSp add del mod modTransition">
        <pc:chgData name="OMAR ABDO" userId="8271ea9fbb305512" providerId="LiveId" clId="{6C56A490-2101-44FE-98DE-4255E5847068}" dt="2024-07-16T10:13:44.477" v="78" actId="47"/>
        <pc:sldMkLst>
          <pc:docMk/>
          <pc:sldMk cId="3048223981" sldId="262"/>
        </pc:sldMkLst>
        <pc:spChg chg="mod">
          <ac:chgData name="OMAR ABDO" userId="8271ea9fbb305512" providerId="LiveId" clId="{6C56A490-2101-44FE-98DE-4255E5847068}" dt="2024-07-15T16:11:49.048" v="77" actId="207"/>
          <ac:spMkLst>
            <pc:docMk/>
            <pc:sldMk cId="3048223981" sldId="262"/>
            <ac:spMk id="3" creationId="{EA89EBB7-B56C-4BAA-B2D6-D92F0088C95A}"/>
          </ac:spMkLst>
        </pc:spChg>
        <pc:picChg chg="add mod">
          <ac:chgData name="OMAR ABDO" userId="8271ea9fbb305512" providerId="LiveId" clId="{6C56A490-2101-44FE-98DE-4255E5847068}" dt="2024-07-15T16:09:37.871" v="57"/>
          <ac:picMkLst>
            <pc:docMk/>
            <pc:sldMk cId="3048223981" sldId="262"/>
            <ac:picMk id="4" creationId="{DC33EFB2-9B6F-4401-E8B7-4921F5E3DEC3}"/>
          </ac:picMkLst>
        </pc:picChg>
        <pc:picChg chg="add mod">
          <ac:chgData name="OMAR ABDO" userId="8271ea9fbb305512" providerId="LiveId" clId="{6C56A490-2101-44FE-98DE-4255E5847068}" dt="2024-07-15T16:09:37.871" v="57"/>
          <ac:picMkLst>
            <pc:docMk/>
            <pc:sldMk cId="3048223981" sldId="262"/>
            <ac:picMk id="5" creationId="{926650F9-F955-3CF0-C583-7CCCAF7C5607}"/>
          </ac:picMkLst>
        </pc:picChg>
      </pc:sldChg>
      <pc:sldChg chg="add del">
        <pc:chgData name="OMAR ABDO" userId="8271ea9fbb305512" providerId="LiveId" clId="{6C56A490-2101-44FE-98DE-4255E5847068}" dt="2024-07-16T10:14:52.744" v="111"/>
        <pc:sldMkLst>
          <pc:docMk/>
          <pc:sldMk cId="869609394" sldId="263"/>
        </pc:sldMkLst>
      </pc:sldChg>
      <pc:sldChg chg="addSp delSp modSp add mod modTransition modAnim">
        <pc:chgData name="OMAR ABDO" userId="8271ea9fbb305512" providerId="LiveId" clId="{6C56A490-2101-44FE-98DE-4255E5847068}" dt="2024-07-23T11:47:16.314" v="2230"/>
        <pc:sldMkLst>
          <pc:docMk/>
          <pc:sldMk cId="883444669" sldId="263"/>
        </pc:sldMkLst>
        <pc:spChg chg="add del mod">
          <ac:chgData name="OMAR ABDO" userId="8271ea9fbb305512" providerId="LiveId" clId="{6C56A490-2101-44FE-98DE-4255E5847068}" dt="2024-07-21T13:18:58.878" v="1712" actId="478"/>
          <ac:spMkLst>
            <pc:docMk/>
            <pc:sldMk cId="883444669" sldId="263"/>
            <ac:spMk id="2" creationId="{797201B5-1CA6-3896-B309-75B2D4C9C4AB}"/>
          </ac:spMkLst>
        </pc:spChg>
        <pc:spChg chg="add mod">
          <ac:chgData name="OMAR ABDO" userId="8271ea9fbb305512" providerId="LiveId" clId="{6C56A490-2101-44FE-98DE-4255E5847068}" dt="2024-07-23T11:47:16.314" v="2230"/>
          <ac:spMkLst>
            <pc:docMk/>
            <pc:sldMk cId="883444669" sldId="263"/>
            <ac:spMk id="2" creationId="{FA801CE7-1786-86D0-B404-5999350BEB67}"/>
          </ac:spMkLst>
        </pc:spChg>
        <pc:spChg chg="del">
          <ac:chgData name="OMAR ABDO" userId="8271ea9fbb305512" providerId="LiveId" clId="{6C56A490-2101-44FE-98DE-4255E5847068}" dt="2024-07-16T10:37:45.550" v="208" actId="478"/>
          <ac:spMkLst>
            <pc:docMk/>
            <pc:sldMk cId="883444669" sldId="263"/>
            <ac:spMk id="3" creationId="{37C3A75E-5514-47CC-4F29-AA048F0E4CD4}"/>
          </ac:spMkLst>
        </pc:spChg>
        <pc:spChg chg="mod">
          <ac:chgData name="OMAR ABDO" userId="8271ea9fbb305512" providerId="LiveId" clId="{6C56A490-2101-44FE-98DE-4255E5847068}" dt="2024-07-20T13:48:43.306" v="1169" actId="1076"/>
          <ac:spMkLst>
            <pc:docMk/>
            <pc:sldMk cId="883444669" sldId="263"/>
            <ac:spMk id="3" creationId="{87D1D794-98B9-A742-20A0-33726BB69B7C}"/>
          </ac:spMkLst>
        </pc:spChg>
        <pc:spChg chg="del mod">
          <ac:chgData name="OMAR ABDO" userId="8271ea9fbb305512" providerId="LiveId" clId="{6C56A490-2101-44FE-98DE-4255E5847068}" dt="2024-07-21T13:18:58.878" v="1712" actId="478"/>
          <ac:spMkLst>
            <pc:docMk/>
            <pc:sldMk cId="883444669" sldId="263"/>
            <ac:spMk id="4" creationId="{C12AD434-61EA-284A-CDFF-5111A762B226}"/>
          </ac:spMkLst>
        </pc:spChg>
        <pc:spChg chg="add mod">
          <ac:chgData name="OMAR ABDO" userId="8271ea9fbb305512" providerId="LiveId" clId="{6C56A490-2101-44FE-98DE-4255E5847068}" dt="2024-07-23T11:47:16.314" v="2230"/>
          <ac:spMkLst>
            <pc:docMk/>
            <pc:sldMk cId="883444669" sldId="263"/>
            <ac:spMk id="4" creationId="{FA1C0895-9B44-9133-2E9C-01A7023167BD}"/>
          </ac:spMkLst>
        </pc:spChg>
        <pc:spChg chg="add mod">
          <ac:chgData name="OMAR ABDO" userId="8271ea9fbb305512" providerId="LiveId" clId="{6C56A490-2101-44FE-98DE-4255E5847068}" dt="2024-07-21T13:18:59.365" v="1713"/>
          <ac:spMkLst>
            <pc:docMk/>
            <pc:sldMk cId="883444669" sldId="263"/>
            <ac:spMk id="5" creationId="{0AD143D1-472C-F8AD-209F-4053C6F69984}"/>
          </ac:spMkLst>
        </pc:spChg>
        <pc:spChg chg="add del">
          <ac:chgData name="OMAR ABDO" userId="8271ea9fbb305512" providerId="LiveId" clId="{6C56A490-2101-44FE-98DE-4255E5847068}" dt="2024-07-20T14:52:50.068" v="1348" actId="22"/>
          <ac:spMkLst>
            <pc:docMk/>
            <pc:sldMk cId="883444669" sldId="263"/>
            <ac:spMk id="6" creationId="{1B0F30F0-8FD8-B7D0-1D03-BFF92E9B434D}"/>
          </ac:spMkLst>
        </pc:spChg>
        <pc:spChg chg="add mod">
          <ac:chgData name="OMAR ABDO" userId="8271ea9fbb305512" providerId="LiveId" clId="{6C56A490-2101-44FE-98DE-4255E5847068}" dt="2024-07-21T13:18:59.365" v="1713"/>
          <ac:spMkLst>
            <pc:docMk/>
            <pc:sldMk cId="883444669" sldId="263"/>
            <ac:spMk id="6" creationId="{B7175FBF-D7A4-4CCD-6346-EF1C75E9F9CA}"/>
          </ac:spMkLst>
        </pc:spChg>
        <pc:spChg chg="add mod">
          <ac:chgData name="OMAR ABDO" userId="8271ea9fbb305512" providerId="LiveId" clId="{6C56A490-2101-44FE-98DE-4255E5847068}" dt="2024-07-23T11:47:16.314" v="2230"/>
          <ac:spMkLst>
            <pc:docMk/>
            <pc:sldMk cId="883444669" sldId="263"/>
            <ac:spMk id="7" creationId="{4CA00133-6B87-21A0-B791-353A7F2058EE}"/>
          </ac:spMkLst>
        </pc:spChg>
        <pc:spChg chg="add mod">
          <ac:chgData name="OMAR ABDO" userId="8271ea9fbb305512" providerId="LiveId" clId="{6C56A490-2101-44FE-98DE-4255E5847068}" dt="2024-07-21T13:18:59.365" v="1713"/>
          <ac:spMkLst>
            <pc:docMk/>
            <pc:sldMk cId="883444669" sldId="263"/>
            <ac:spMk id="7" creationId="{663E6BC5-3782-23A4-89F2-DE8E786ACB33}"/>
          </ac:spMkLst>
        </pc:spChg>
        <pc:spChg chg="add del mod">
          <ac:chgData name="OMAR ABDO" userId="8271ea9fbb305512" providerId="LiveId" clId="{6C56A490-2101-44FE-98DE-4255E5847068}" dt="2024-07-21T12:26:34.942" v="1377" actId="21"/>
          <ac:spMkLst>
            <pc:docMk/>
            <pc:sldMk cId="883444669" sldId="263"/>
            <ac:spMk id="8" creationId="{24B7A480-5B75-9548-0DF9-6C79E0A496E5}"/>
          </ac:spMkLst>
        </pc:spChg>
        <pc:spChg chg="mod">
          <ac:chgData name="OMAR ABDO" userId="8271ea9fbb305512" providerId="LiveId" clId="{6C56A490-2101-44FE-98DE-4255E5847068}" dt="2024-07-20T13:48:57.935" v="1172" actId="1076"/>
          <ac:spMkLst>
            <pc:docMk/>
            <pc:sldMk cId="883444669" sldId="263"/>
            <ac:spMk id="10" creationId="{60C55AF2-F113-F423-B2D8-EC0976512DDE}"/>
          </ac:spMkLst>
        </pc:spChg>
        <pc:spChg chg="mod">
          <ac:chgData name="OMAR ABDO" userId="8271ea9fbb305512" providerId="LiveId" clId="{6C56A490-2101-44FE-98DE-4255E5847068}" dt="2024-07-20T13:45:13.412" v="1017" actId="20577"/>
          <ac:spMkLst>
            <pc:docMk/>
            <pc:sldMk cId="883444669" sldId="263"/>
            <ac:spMk id="11" creationId="{585F2274-096F-AD81-1675-A780F79AD40A}"/>
          </ac:spMkLst>
        </pc:spChg>
        <pc:spChg chg="mod">
          <ac:chgData name="OMAR ABDO" userId="8271ea9fbb305512" providerId="LiveId" clId="{6C56A490-2101-44FE-98DE-4255E5847068}" dt="2024-07-20T13:45:59.156" v="1073" actId="20577"/>
          <ac:spMkLst>
            <pc:docMk/>
            <pc:sldMk cId="883444669" sldId="263"/>
            <ac:spMk id="12" creationId="{D673A219-EE11-E2D6-682A-B1C8128CF4AF}"/>
          </ac:spMkLst>
        </pc:spChg>
        <pc:spChg chg="mod">
          <ac:chgData name="OMAR ABDO" userId="8271ea9fbb305512" providerId="LiveId" clId="{6C56A490-2101-44FE-98DE-4255E5847068}" dt="2024-07-20T13:46:58.156" v="1146" actId="20577"/>
          <ac:spMkLst>
            <pc:docMk/>
            <pc:sldMk cId="883444669" sldId="263"/>
            <ac:spMk id="13" creationId="{84F5E5F5-9187-5170-161E-518D28376817}"/>
          </ac:spMkLst>
        </pc:spChg>
        <pc:spChg chg="mod">
          <ac:chgData name="OMAR ABDO" userId="8271ea9fbb305512" providerId="LiveId" clId="{6C56A490-2101-44FE-98DE-4255E5847068}" dt="2024-07-20T13:42:43.081" v="850" actId="20577"/>
          <ac:spMkLst>
            <pc:docMk/>
            <pc:sldMk cId="883444669" sldId="263"/>
            <ac:spMk id="14" creationId="{4FAF499D-3C63-506E-8283-91EF422C26E8}"/>
          </ac:spMkLst>
        </pc:spChg>
        <pc:spChg chg="mod">
          <ac:chgData name="OMAR ABDO" userId="8271ea9fbb305512" providerId="LiveId" clId="{6C56A490-2101-44FE-98DE-4255E5847068}" dt="2024-07-20T13:44:40.491" v="975" actId="20577"/>
          <ac:spMkLst>
            <pc:docMk/>
            <pc:sldMk cId="883444669" sldId="263"/>
            <ac:spMk id="15" creationId="{D78AF45D-AF30-F668-C347-152361A68CE9}"/>
          </ac:spMkLst>
        </pc:spChg>
        <pc:spChg chg="mod">
          <ac:chgData name="OMAR ABDO" userId="8271ea9fbb305512" providerId="LiveId" clId="{6C56A490-2101-44FE-98DE-4255E5847068}" dt="2024-07-20T13:45:39.141" v="1057" actId="20577"/>
          <ac:spMkLst>
            <pc:docMk/>
            <pc:sldMk cId="883444669" sldId="263"/>
            <ac:spMk id="16" creationId="{8A622272-C54C-9A3F-9722-698BEC6C89B5}"/>
          </ac:spMkLst>
        </pc:spChg>
        <pc:spChg chg="mod">
          <ac:chgData name="OMAR ABDO" userId="8271ea9fbb305512" providerId="LiveId" clId="{6C56A490-2101-44FE-98DE-4255E5847068}" dt="2024-07-20T13:46:33.090" v="1118" actId="20577"/>
          <ac:spMkLst>
            <pc:docMk/>
            <pc:sldMk cId="883444669" sldId="263"/>
            <ac:spMk id="17" creationId="{0EF2F14E-C7BB-8013-897D-9704487EF3CA}"/>
          </ac:spMkLst>
        </pc:spChg>
        <pc:spChg chg="mod">
          <ac:chgData name="OMAR ABDO" userId="8271ea9fbb305512" providerId="LiveId" clId="{6C56A490-2101-44FE-98DE-4255E5847068}" dt="2024-07-20T13:47:08.799" v="1164" actId="20577"/>
          <ac:spMkLst>
            <pc:docMk/>
            <pc:sldMk cId="883444669" sldId="263"/>
            <ac:spMk id="18" creationId="{488526E5-462A-295E-4D7A-ED87C99259FD}"/>
          </ac:spMkLst>
        </pc:spChg>
        <pc:spChg chg="add mod">
          <ac:chgData name="OMAR ABDO" userId="8271ea9fbb305512" providerId="LiveId" clId="{6C56A490-2101-44FE-98DE-4255E5847068}" dt="2024-07-21T13:19:38.403" v="1728" actId="20577"/>
          <ac:spMkLst>
            <pc:docMk/>
            <pc:sldMk cId="883444669" sldId="263"/>
            <ac:spMk id="20" creationId="{96077790-4F89-279E-4969-460BC0C69E9A}"/>
          </ac:spMkLst>
        </pc:spChg>
        <pc:spChg chg="mod">
          <ac:chgData name="OMAR ABDO" userId="8271ea9fbb305512" providerId="LiveId" clId="{6C56A490-2101-44FE-98DE-4255E5847068}" dt="2024-07-21T12:26:48.779" v="1378" actId="1076"/>
          <ac:spMkLst>
            <pc:docMk/>
            <pc:sldMk cId="883444669" sldId="263"/>
            <ac:spMk id="21" creationId="{C7E57FD4-C799-94B9-2E6C-69826B31A398}"/>
          </ac:spMkLst>
        </pc:spChg>
        <pc:spChg chg="mod">
          <ac:chgData name="OMAR ABDO" userId="8271ea9fbb305512" providerId="LiveId" clId="{6C56A490-2101-44FE-98DE-4255E5847068}" dt="2024-07-20T13:51:33.027" v="1181" actId="1076"/>
          <ac:spMkLst>
            <pc:docMk/>
            <pc:sldMk cId="883444669" sldId="263"/>
            <ac:spMk id="23" creationId="{7B7F6BE1-6106-C4FA-0235-E566D2D56E23}"/>
          </ac:spMkLst>
        </pc:spChg>
        <pc:spChg chg="add mod">
          <ac:chgData name="OMAR ABDO" userId="8271ea9fbb305512" providerId="LiveId" clId="{6C56A490-2101-44FE-98DE-4255E5847068}" dt="2024-07-21T13:19:32.888" v="1724" actId="20577"/>
          <ac:spMkLst>
            <pc:docMk/>
            <pc:sldMk cId="883444669" sldId="263"/>
            <ac:spMk id="24" creationId="{B9328EAE-0823-0CE3-6C78-475980C90262}"/>
          </ac:spMkLst>
        </pc:spChg>
        <pc:spChg chg="add mod">
          <ac:chgData name="OMAR ABDO" userId="8271ea9fbb305512" providerId="LiveId" clId="{6C56A490-2101-44FE-98DE-4255E5847068}" dt="2024-07-21T13:19:05.933" v="1714"/>
          <ac:spMkLst>
            <pc:docMk/>
            <pc:sldMk cId="883444669" sldId="263"/>
            <ac:spMk id="25" creationId="{ADF75C18-923D-F41A-6A11-9BDAA853BBD1}"/>
          </ac:spMkLst>
        </pc:spChg>
        <pc:grpChg chg="mod">
          <ac:chgData name="OMAR ABDO" userId="8271ea9fbb305512" providerId="LiveId" clId="{6C56A490-2101-44FE-98DE-4255E5847068}" dt="2024-07-21T12:26:48.779" v="1378" actId="1076"/>
          <ac:grpSpMkLst>
            <pc:docMk/>
            <pc:sldMk cId="883444669" sldId="263"/>
            <ac:grpSpMk id="37" creationId="{9CAEA225-102B-0565-17C0-A7FDADB2545F}"/>
          </ac:grpSpMkLst>
        </pc:grpChg>
        <pc:grpChg chg="mod">
          <ac:chgData name="OMAR ABDO" userId="8271ea9fbb305512" providerId="LiveId" clId="{6C56A490-2101-44FE-98DE-4255E5847068}" dt="2024-07-21T12:26:48.779" v="1378" actId="1076"/>
          <ac:grpSpMkLst>
            <pc:docMk/>
            <pc:sldMk cId="883444669" sldId="263"/>
            <ac:grpSpMk id="38" creationId="{14D9AA85-2C01-D700-FAB2-349CC1F6776C}"/>
          </ac:grpSpMkLst>
        </pc:grpChg>
        <pc:grpChg chg="mod">
          <ac:chgData name="OMAR ABDO" userId="8271ea9fbb305512" providerId="LiveId" clId="{6C56A490-2101-44FE-98DE-4255E5847068}" dt="2024-07-21T12:26:48.779" v="1378" actId="1076"/>
          <ac:grpSpMkLst>
            <pc:docMk/>
            <pc:sldMk cId="883444669" sldId="263"/>
            <ac:grpSpMk id="39" creationId="{58E417E9-6DC1-5FBC-09E1-05A0E8DDB9C4}"/>
          </ac:grpSpMkLst>
        </pc:grpChg>
        <pc:grpChg chg="mod">
          <ac:chgData name="OMAR ABDO" userId="8271ea9fbb305512" providerId="LiveId" clId="{6C56A490-2101-44FE-98DE-4255E5847068}" dt="2024-07-21T12:26:48.779" v="1378" actId="1076"/>
          <ac:grpSpMkLst>
            <pc:docMk/>
            <pc:sldMk cId="883444669" sldId="263"/>
            <ac:grpSpMk id="40" creationId="{5B3369CD-6D8C-9822-917B-2E7F6926D3D9}"/>
          </ac:grpSpMkLst>
        </pc:grpChg>
        <pc:grpChg chg="mod">
          <ac:chgData name="OMAR ABDO" userId="8271ea9fbb305512" providerId="LiveId" clId="{6C56A490-2101-44FE-98DE-4255E5847068}" dt="2024-07-21T12:26:48.779" v="1378" actId="1076"/>
          <ac:grpSpMkLst>
            <pc:docMk/>
            <pc:sldMk cId="883444669" sldId="263"/>
            <ac:grpSpMk id="41" creationId="{CD21B14F-BDFE-4CD3-3AED-F90CAEB8097D}"/>
          </ac:grpSpMkLst>
        </pc:grpChg>
        <pc:grpChg chg="mod">
          <ac:chgData name="OMAR ABDO" userId="8271ea9fbb305512" providerId="LiveId" clId="{6C56A490-2101-44FE-98DE-4255E5847068}" dt="2024-07-21T12:26:48.779" v="1378" actId="1076"/>
          <ac:grpSpMkLst>
            <pc:docMk/>
            <pc:sldMk cId="883444669" sldId="263"/>
            <ac:grpSpMk id="43" creationId="{3ECF3DD0-E268-EC5B-165B-FCD39773D755}"/>
          </ac:grpSpMkLst>
        </pc:grpChg>
        <pc:grpChg chg="mod">
          <ac:chgData name="OMAR ABDO" userId="8271ea9fbb305512" providerId="LiveId" clId="{6C56A490-2101-44FE-98DE-4255E5847068}" dt="2024-07-21T12:26:48.779" v="1378" actId="1076"/>
          <ac:grpSpMkLst>
            <pc:docMk/>
            <pc:sldMk cId="883444669" sldId="263"/>
            <ac:grpSpMk id="44" creationId="{B5D7C7AC-7734-0258-576D-C775EE3DC627}"/>
          </ac:grpSpMkLst>
        </pc:grpChg>
        <pc:grpChg chg="mod">
          <ac:chgData name="OMAR ABDO" userId="8271ea9fbb305512" providerId="LiveId" clId="{6C56A490-2101-44FE-98DE-4255E5847068}" dt="2024-07-21T12:26:48.779" v="1378" actId="1076"/>
          <ac:grpSpMkLst>
            <pc:docMk/>
            <pc:sldMk cId="883444669" sldId="263"/>
            <ac:grpSpMk id="45" creationId="{E0C003BF-76F5-7AC2-9923-C293CB405E4B}"/>
          </ac:grpSpMkLst>
        </pc:grpChg>
        <pc:grpChg chg="mod">
          <ac:chgData name="OMAR ABDO" userId="8271ea9fbb305512" providerId="LiveId" clId="{6C56A490-2101-44FE-98DE-4255E5847068}" dt="2024-07-21T12:26:48.779" v="1378" actId="1076"/>
          <ac:grpSpMkLst>
            <pc:docMk/>
            <pc:sldMk cId="883444669" sldId="263"/>
            <ac:grpSpMk id="46" creationId="{8530B0B9-9271-CEA5-BE08-F140BA216CB1}"/>
          </ac:grpSpMkLst>
        </pc:grpChg>
        <pc:grpChg chg="mod">
          <ac:chgData name="OMAR ABDO" userId="8271ea9fbb305512" providerId="LiveId" clId="{6C56A490-2101-44FE-98DE-4255E5847068}" dt="2024-07-21T12:26:48.779" v="1378" actId="1076"/>
          <ac:grpSpMkLst>
            <pc:docMk/>
            <pc:sldMk cId="883444669" sldId="263"/>
            <ac:grpSpMk id="47" creationId="{45B9F8B7-4E69-A5FC-F2C4-0BFDD1CCC6FD}"/>
          </ac:grpSpMkLst>
        </pc:grpChg>
        <pc:picChg chg="add mod">
          <ac:chgData name="OMAR ABDO" userId="8271ea9fbb305512" providerId="LiveId" clId="{6C56A490-2101-44FE-98DE-4255E5847068}" dt="2024-07-23T11:47:16.314" v="2230"/>
          <ac:picMkLst>
            <pc:docMk/>
            <pc:sldMk cId="883444669" sldId="263"/>
            <ac:picMk id="5" creationId="{4460E15F-CA0E-4D74-D471-F1C7946961BA}"/>
          </ac:picMkLst>
        </pc:picChg>
        <pc:picChg chg="add mod">
          <ac:chgData name="OMAR ABDO" userId="8271ea9fbb305512" providerId="LiveId" clId="{6C56A490-2101-44FE-98DE-4255E5847068}" dt="2024-07-23T11:47:16.314" v="2230"/>
          <ac:picMkLst>
            <pc:docMk/>
            <pc:sldMk cId="883444669" sldId="263"/>
            <ac:picMk id="6" creationId="{F81D7947-4AFA-B182-2ABD-2A5CA29E97EB}"/>
          </ac:picMkLst>
        </pc:picChg>
        <pc:picChg chg="add mod">
          <ac:chgData name="OMAR ABDO" userId="8271ea9fbb305512" providerId="LiveId" clId="{6C56A490-2101-44FE-98DE-4255E5847068}" dt="2024-07-21T13:18:59.365" v="1713"/>
          <ac:picMkLst>
            <pc:docMk/>
            <pc:sldMk cId="883444669" sldId="263"/>
            <ac:picMk id="9" creationId="{EC37FFE6-8CBA-2D07-E956-C754F4838694}"/>
          </ac:picMkLst>
        </pc:picChg>
        <pc:picChg chg="add mod">
          <ac:chgData name="OMAR ABDO" userId="8271ea9fbb305512" providerId="LiveId" clId="{6C56A490-2101-44FE-98DE-4255E5847068}" dt="2024-07-21T13:18:59.365" v="1713"/>
          <ac:picMkLst>
            <pc:docMk/>
            <pc:sldMk cId="883444669" sldId="263"/>
            <ac:picMk id="19" creationId="{471D4197-549A-B9AF-4C29-FCCD4A829377}"/>
          </ac:picMkLst>
        </pc:picChg>
        <pc:picChg chg="add mod">
          <ac:chgData name="OMAR ABDO" userId="8271ea9fbb305512" providerId="LiveId" clId="{6C56A490-2101-44FE-98DE-4255E5847068}" dt="2024-07-21T13:19:05.933" v="1714"/>
          <ac:picMkLst>
            <pc:docMk/>
            <pc:sldMk cId="883444669" sldId="263"/>
            <ac:picMk id="26" creationId="{87F110D3-9BD4-5858-59BA-5F1AC2B56206}"/>
          </ac:picMkLst>
        </pc:picChg>
        <pc:picChg chg="add mod">
          <ac:chgData name="OMAR ABDO" userId="8271ea9fbb305512" providerId="LiveId" clId="{6C56A490-2101-44FE-98DE-4255E5847068}" dt="2024-07-21T13:19:05.933" v="1714"/>
          <ac:picMkLst>
            <pc:docMk/>
            <pc:sldMk cId="883444669" sldId="263"/>
            <ac:picMk id="31" creationId="{35284E4F-CC4A-3D54-0171-3900C2EF0539}"/>
          </ac:picMkLst>
        </pc:picChg>
      </pc:sldChg>
      <pc:sldChg chg="addSp modSp add del mod modTransition">
        <pc:chgData name="OMAR ABDO" userId="8271ea9fbb305512" providerId="LiveId" clId="{6C56A490-2101-44FE-98DE-4255E5847068}" dt="2024-07-16T10:13:44.477" v="78" actId="47"/>
        <pc:sldMkLst>
          <pc:docMk/>
          <pc:sldMk cId="2620516720" sldId="263"/>
        </pc:sldMkLst>
        <pc:spChg chg="mod">
          <ac:chgData name="OMAR ABDO" userId="8271ea9fbb305512" providerId="LiveId" clId="{6C56A490-2101-44FE-98DE-4255E5847068}" dt="2024-07-15T16:09:06.213" v="50" actId="27636"/>
          <ac:spMkLst>
            <pc:docMk/>
            <pc:sldMk cId="2620516720" sldId="263"/>
            <ac:spMk id="3" creationId="{727FDB3B-4EC4-F3D7-D261-D32325E3567A}"/>
          </ac:spMkLst>
        </pc:spChg>
        <pc:picChg chg="add mod">
          <ac:chgData name="OMAR ABDO" userId="8271ea9fbb305512" providerId="LiveId" clId="{6C56A490-2101-44FE-98DE-4255E5847068}" dt="2024-07-15T16:09:38.832" v="58"/>
          <ac:picMkLst>
            <pc:docMk/>
            <pc:sldMk cId="2620516720" sldId="263"/>
            <ac:picMk id="4" creationId="{6D9D2AB9-A907-7380-557B-9EB5DB9565F2}"/>
          </ac:picMkLst>
        </pc:picChg>
        <pc:picChg chg="add mod">
          <ac:chgData name="OMAR ABDO" userId="8271ea9fbb305512" providerId="LiveId" clId="{6C56A490-2101-44FE-98DE-4255E5847068}" dt="2024-07-15T16:09:38.832" v="58"/>
          <ac:picMkLst>
            <pc:docMk/>
            <pc:sldMk cId="2620516720" sldId="263"/>
            <ac:picMk id="5" creationId="{815B706B-D1A4-C930-D5E4-A34125AF20C7}"/>
          </ac:picMkLst>
        </pc:picChg>
      </pc:sldChg>
      <pc:sldChg chg="add del">
        <pc:chgData name="OMAR ABDO" userId="8271ea9fbb305512" providerId="LiveId" clId="{6C56A490-2101-44FE-98DE-4255E5847068}" dt="2024-07-16T10:14:52.744" v="111"/>
        <pc:sldMkLst>
          <pc:docMk/>
          <pc:sldMk cId="3587818130" sldId="264"/>
        </pc:sldMkLst>
      </pc:sldChg>
      <pc:sldChg chg="addSp modSp add del modTransition">
        <pc:chgData name="OMAR ABDO" userId="8271ea9fbb305512" providerId="LiveId" clId="{6C56A490-2101-44FE-98DE-4255E5847068}" dt="2024-07-16T10:13:44.477" v="78" actId="47"/>
        <pc:sldMkLst>
          <pc:docMk/>
          <pc:sldMk cId="3755847526" sldId="264"/>
        </pc:sldMkLst>
        <pc:picChg chg="add mod">
          <ac:chgData name="OMAR ABDO" userId="8271ea9fbb305512" providerId="LiveId" clId="{6C56A490-2101-44FE-98DE-4255E5847068}" dt="2024-07-15T16:09:43.808" v="59"/>
          <ac:picMkLst>
            <pc:docMk/>
            <pc:sldMk cId="3755847526" sldId="264"/>
            <ac:picMk id="5" creationId="{C14FEEDC-9CEB-9829-E215-766D1C37C3B3}"/>
          </ac:picMkLst>
        </pc:picChg>
        <pc:picChg chg="add mod">
          <ac:chgData name="OMAR ABDO" userId="8271ea9fbb305512" providerId="LiveId" clId="{6C56A490-2101-44FE-98DE-4255E5847068}" dt="2024-07-15T16:09:43.808" v="59"/>
          <ac:picMkLst>
            <pc:docMk/>
            <pc:sldMk cId="3755847526" sldId="264"/>
            <ac:picMk id="6" creationId="{41F2CEA0-57B3-3845-F390-426E9463F484}"/>
          </ac:picMkLst>
        </pc:picChg>
      </pc:sldChg>
      <pc:sldChg chg="addSp delSp modSp add mod modTransition modAnim">
        <pc:chgData name="OMAR ABDO" userId="8271ea9fbb305512" providerId="LiveId" clId="{6C56A490-2101-44FE-98DE-4255E5847068}" dt="2024-07-23T13:28:56.540" v="2474"/>
        <pc:sldMkLst>
          <pc:docMk/>
          <pc:sldMk cId="4228181645" sldId="264"/>
        </pc:sldMkLst>
        <pc:spChg chg="add mod">
          <ac:chgData name="OMAR ABDO" userId="8271ea9fbb305512" providerId="LiveId" clId="{6C56A490-2101-44FE-98DE-4255E5847068}" dt="2024-07-23T13:28:36.612" v="2469" actId="14100"/>
          <ac:spMkLst>
            <pc:docMk/>
            <pc:sldMk cId="4228181645" sldId="264"/>
            <ac:spMk id="2" creationId="{6239E8CD-D8C3-B673-980A-844C09C119D4}"/>
          </ac:spMkLst>
        </pc:spChg>
        <pc:spChg chg="add del mod">
          <ac:chgData name="OMAR ABDO" userId="8271ea9fbb305512" providerId="LiveId" clId="{6C56A490-2101-44FE-98DE-4255E5847068}" dt="2024-07-23T11:40:06.335" v="2152" actId="478"/>
          <ac:spMkLst>
            <pc:docMk/>
            <pc:sldMk cId="4228181645" sldId="264"/>
            <ac:spMk id="2" creationId="{A8C85FB8-03E2-CBB1-7F6E-6EA9179AC73F}"/>
          </ac:spMkLst>
        </pc:spChg>
        <pc:spChg chg="add mod">
          <ac:chgData name="OMAR ABDO" userId="8271ea9fbb305512" providerId="LiveId" clId="{6C56A490-2101-44FE-98DE-4255E5847068}" dt="2024-07-23T11:39:57.064" v="2146"/>
          <ac:spMkLst>
            <pc:docMk/>
            <pc:sldMk cId="4228181645" sldId="264"/>
            <ac:spMk id="3" creationId="{A1C9C472-15C2-0083-E2A8-8E61282AB221}"/>
          </ac:spMkLst>
        </pc:spChg>
        <pc:spChg chg="del mod">
          <ac:chgData name="OMAR ABDO" userId="8271ea9fbb305512" providerId="LiveId" clId="{6C56A490-2101-44FE-98DE-4255E5847068}" dt="2024-07-23T11:40:02.645" v="2150"/>
          <ac:spMkLst>
            <pc:docMk/>
            <pc:sldMk cId="4228181645" sldId="264"/>
            <ac:spMk id="4" creationId="{C12AD434-61EA-284A-CDFF-5111A762B226}"/>
          </ac:spMkLst>
        </pc:spChg>
        <pc:spChg chg="add mod">
          <ac:chgData name="OMAR ABDO" userId="8271ea9fbb305512" providerId="LiveId" clId="{6C56A490-2101-44FE-98DE-4255E5847068}" dt="2024-07-23T11:40:12.983" v="2154" actId="20577"/>
          <ac:spMkLst>
            <pc:docMk/>
            <pc:sldMk cId="4228181645" sldId="264"/>
            <ac:spMk id="5" creationId="{266914B5-E068-B480-9A36-1FAFB8BA8AE7}"/>
          </ac:spMkLst>
        </pc:spChg>
        <pc:spChg chg="add mod">
          <ac:chgData name="OMAR ABDO" userId="8271ea9fbb305512" providerId="LiveId" clId="{6C56A490-2101-44FE-98DE-4255E5847068}" dt="2024-07-23T11:40:02.132" v="2148"/>
          <ac:spMkLst>
            <pc:docMk/>
            <pc:sldMk cId="4228181645" sldId="264"/>
            <ac:spMk id="6" creationId="{F8350854-B4A6-D928-6106-566D9CE1A4EB}"/>
          </ac:spMkLst>
        </pc:spChg>
        <pc:spChg chg="add mod">
          <ac:chgData name="OMAR ABDO" userId="8271ea9fbb305512" providerId="LiveId" clId="{6C56A490-2101-44FE-98DE-4255E5847068}" dt="2024-07-23T11:47:37.270" v="2242"/>
          <ac:spMkLst>
            <pc:docMk/>
            <pc:sldMk cId="4228181645" sldId="264"/>
            <ac:spMk id="9" creationId="{BAECBC36-E067-1229-8A82-CD7FEA7D46F5}"/>
          </ac:spMkLst>
        </pc:spChg>
        <pc:spChg chg="add mod">
          <ac:chgData name="OMAR ABDO" userId="8271ea9fbb305512" providerId="LiveId" clId="{6C56A490-2101-44FE-98DE-4255E5847068}" dt="2024-07-23T11:47:37.270" v="2242"/>
          <ac:spMkLst>
            <pc:docMk/>
            <pc:sldMk cId="4228181645" sldId="264"/>
            <ac:spMk id="10" creationId="{BA8F30AA-9BD8-DFDD-F497-A7CEA9AB95C4}"/>
          </ac:spMkLst>
        </pc:spChg>
        <pc:spChg chg="add mod">
          <ac:chgData name="OMAR ABDO" userId="8271ea9fbb305512" providerId="LiveId" clId="{6C56A490-2101-44FE-98DE-4255E5847068}" dt="2024-07-23T11:47:37.270" v="2242"/>
          <ac:spMkLst>
            <pc:docMk/>
            <pc:sldMk cId="4228181645" sldId="264"/>
            <ac:spMk id="13" creationId="{2DC67CC7-7CC0-F109-DD97-1190E54E395D}"/>
          </ac:spMkLst>
        </pc:spChg>
        <pc:spChg chg="add mod">
          <ac:chgData name="OMAR ABDO" userId="8271ea9fbb305512" providerId="LiveId" clId="{6C56A490-2101-44FE-98DE-4255E5847068}" dt="2024-07-23T13:28:19.573" v="2466" actId="14100"/>
          <ac:spMkLst>
            <pc:docMk/>
            <pc:sldMk cId="4228181645" sldId="264"/>
            <ac:spMk id="15" creationId="{71298361-A3DA-863B-5105-59CFBFCD0688}"/>
          </ac:spMkLst>
        </pc:spChg>
        <pc:picChg chg="add mod">
          <ac:chgData name="OMAR ABDO" userId="8271ea9fbb305512" providerId="LiveId" clId="{6C56A490-2101-44FE-98DE-4255E5847068}" dt="2024-07-23T13:28:00.250" v="2459" actId="1076"/>
          <ac:picMkLst>
            <pc:docMk/>
            <pc:sldMk cId="4228181645" sldId="264"/>
            <ac:picMk id="4" creationId="{B818BBAA-CE43-2AD1-C584-75028B20479F}"/>
          </ac:picMkLst>
        </pc:picChg>
        <pc:picChg chg="add mod">
          <ac:chgData name="OMAR ABDO" userId="8271ea9fbb305512" providerId="LiveId" clId="{6C56A490-2101-44FE-98DE-4255E5847068}" dt="2024-07-23T11:39:57.064" v="2146"/>
          <ac:picMkLst>
            <pc:docMk/>
            <pc:sldMk cId="4228181645" sldId="264"/>
            <ac:picMk id="7" creationId="{6D16AEB2-CA1D-EF72-5104-D5C84EB34B25}"/>
          </ac:picMkLst>
        </pc:picChg>
        <pc:picChg chg="add mod">
          <ac:chgData name="OMAR ABDO" userId="8271ea9fbb305512" providerId="LiveId" clId="{6C56A490-2101-44FE-98DE-4255E5847068}" dt="2024-07-23T11:39:57.064" v="2146"/>
          <ac:picMkLst>
            <pc:docMk/>
            <pc:sldMk cId="4228181645" sldId="264"/>
            <ac:picMk id="8" creationId="{5D1733E7-0205-86FB-6903-EA16DAAF0F60}"/>
          </ac:picMkLst>
        </pc:picChg>
        <pc:picChg chg="add mod">
          <ac:chgData name="OMAR ABDO" userId="8271ea9fbb305512" providerId="LiveId" clId="{6C56A490-2101-44FE-98DE-4255E5847068}" dt="2024-07-23T11:47:37.270" v="2242"/>
          <ac:picMkLst>
            <pc:docMk/>
            <pc:sldMk cId="4228181645" sldId="264"/>
            <ac:picMk id="11" creationId="{9E79DECB-770E-24FF-78F0-98D5B41AF9BB}"/>
          </ac:picMkLst>
        </pc:picChg>
        <pc:picChg chg="add mod">
          <ac:chgData name="OMAR ABDO" userId="8271ea9fbb305512" providerId="LiveId" clId="{6C56A490-2101-44FE-98DE-4255E5847068}" dt="2024-07-23T11:47:37.270" v="2242"/>
          <ac:picMkLst>
            <pc:docMk/>
            <pc:sldMk cId="4228181645" sldId="264"/>
            <ac:picMk id="12" creationId="{245763CB-E0A2-1399-227D-ABA5710E1CD2}"/>
          </ac:picMkLst>
        </pc:picChg>
      </pc:sldChg>
      <pc:sldChg chg="add del">
        <pc:chgData name="OMAR ABDO" userId="8271ea9fbb305512" providerId="LiveId" clId="{6C56A490-2101-44FE-98DE-4255E5847068}" dt="2024-07-16T10:14:52.744" v="111"/>
        <pc:sldMkLst>
          <pc:docMk/>
          <pc:sldMk cId="904902781" sldId="265"/>
        </pc:sldMkLst>
      </pc:sldChg>
      <pc:sldChg chg="addSp delSp modSp add mod modAnim">
        <pc:chgData name="OMAR ABDO" userId="8271ea9fbb305512" providerId="LiveId" clId="{6C56A490-2101-44FE-98DE-4255E5847068}" dt="2024-07-23T11:47:14.865" v="2228"/>
        <pc:sldMkLst>
          <pc:docMk/>
          <pc:sldMk cId="2226744532" sldId="265"/>
        </pc:sldMkLst>
        <pc:spChg chg="add mod">
          <ac:chgData name="OMAR ABDO" userId="8271ea9fbb305512" providerId="LiveId" clId="{6C56A490-2101-44FE-98DE-4255E5847068}" dt="2024-07-21T13:18:36.295" v="1709" actId="1076"/>
          <ac:spMkLst>
            <pc:docMk/>
            <pc:sldMk cId="2226744532" sldId="265"/>
            <ac:spMk id="2" creationId="{CCE35748-AF91-22C3-2466-A4CF6D9800C0}"/>
          </ac:spMkLst>
        </pc:spChg>
        <pc:spChg chg="add mod ord">
          <ac:chgData name="OMAR ABDO" userId="8271ea9fbb305512" providerId="LiveId" clId="{6C56A490-2101-44FE-98DE-4255E5847068}" dt="2024-07-21T13:18:36.295" v="1709" actId="1076"/>
          <ac:spMkLst>
            <pc:docMk/>
            <pc:sldMk cId="2226744532" sldId="265"/>
            <ac:spMk id="3" creationId="{1B6CEFF4-0642-C1EB-76A0-233770E9BAE9}"/>
          </ac:spMkLst>
        </pc:spChg>
        <pc:spChg chg="add mod">
          <ac:chgData name="OMAR ABDO" userId="8271ea9fbb305512" providerId="LiveId" clId="{6C56A490-2101-44FE-98DE-4255E5847068}" dt="2024-07-23T11:47:14.865" v="2228"/>
          <ac:spMkLst>
            <pc:docMk/>
            <pc:sldMk cId="2226744532" sldId="265"/>
            <ac:spMk id="4" creationId="{9D8AF70B-E335-54B7-2CE2-89AE15E23187}"/>
          </ac:spMkLst>
        </pc:spChg>
        <pc:spChg chg="del">
          <ac:chgData name="OMAR ABDO" userId="8271ea9fbb305512" providerId="LiveId" clId="{6C56A490-2101-44FE-98DE-4255E5847068}" dt="2024-07-21T13:16:59.477" v="1698" actId="478"/>
          <ac:spMkLst>
            <pc:docMk/>
            <pc:sldMk cId="2226744532" sldId="265"/>
            <ac:spMk id="4" creationId="{C12AD434-61EA-284A-CDFF-5111A762B226}"/>
          </ac:spMkLst>
        </pc:spChg>
        <pc:spChg chg="add mod">
          <ac:chgData name="OMAR ABDO" userId="8271ea9fbb305512" providerId="LiveId" clId="{6C56A490-2101-44FE-98DE-4255E5847068}" dt="2024-07-23T11:47:14.865" v="2228"/>
          <ac:spMkLst>
            <pc:docMk/>
            <pc:sldMk cId="2226744532" sldId="265"/>
            <ac:spMk id="5" creationId="{58C4669E-16BC-08CD-9DD6-BBB089F629D9}"/>
          </ac:spMkLst>
        </pc:spChg>
        <pc:spChg chg="del">
          <ac:chgData name="OMAR ABDO" userId="8271ea9fbb305512" providerId="LiveId" clId="{6C56A490-2101-44FE-98DE-4255E5847068}" dt="2024-07-21T13:16:59.477" v="1698" actId="478"/>
          <ac:spMkLst>
            <pc:docMk/>
            <pc:sldMk cId="2226744532" sldId="265"/>
            <ac:spMk id="5" creationId="{98B84060-9263-38EA-F3AC-4B7B220D1DAC}"/>
          </ac:spMkLst>
        </pc:spChg>
        <pc:spChg chg="add mod">
          <ac:chgData name="OMAR ABDO" userId="8271ea9fbb305512" providerId="LiveId" clId="{6C56A490-2101-44FE-98DE-4255E5847068}" dt="2024-07-16T11:14:15.154" v="469"/>
          <ac:spMkLst>
            <pc:docMk/>
            <pc:sldMk cId="2226744532" sldId="265"/>
            <ac:spMk id="6" creationId="{39A6434C-E9F4-0DD8-B558-555AAB99B322}"/>
          </ac:spMkLst>
        </pc:spChg>
        <pc:spChg chg="add mod">
          <ac:chgData name="OMAR ABDO" userId="8271ea9fbb305512" providerId="LiveId" clId="{6C56A490-2101-44FE-98DE-4255E5847068}" dt="2024-07-21T13:17:00.109" v="1699"/>
          <ac:spMkLst>
            <pc:docMk/>
            <pc:sldMk cId="2226744532" sldId="265"/>
            <ac:spMk id="6" creationId="{5F3AA5FD-4845-9D01-F603-EFDCAEE38476}"/>
          </ac:spMkLst>
        </pc:spChg>
        <pc:spChg chg="add mod">
          <ac:chgData name="OMAR ABDO" userId="8271ea9fbb305512" providerId="LiveId" clId="{6C56A490-2101-44FE-98DE-4255E5847068}" dt="2024-07-21T13:17:00.109" v="1699"/>
          <ac:spMkLst>
            <pc:docMk/>
            <pc:sldMk cId="2226744532" sldId="265"/>
            <ac:spMk id="7" creationId="{5D16F5B6-D736-3E87-3F3F-A024C56FE580}"/>
          </ac:spMkLst>
        </pc:spChg>
        <pc:spChg chg="add mod">
          <ac:chgData name="OMAR ABDO" userId="8271ea9fbb305512" providerId="LiveId" clId="{6C56A490-2101-44FE-98DE-4255E5847068}" dt="2024-07-16T11:14:15.154" v="469"/>
          <ac:spMkLst>
            <pc:docMk/>
            <pc:sldMk cId="2226744532" sldId="265"/>
            <ac:spMk id="7" creationId="{C969F361-D547-B542-CD0E-FBB0AEAB1072}"/>
          </ac:spMkLst>
        </pc:spChg>
        <pc:spChg chg="add mod ord">
          <ac:chgData name="OMAR ABDO" userId="8271ea9fbb305512" providerId="LiveId" clId="{6C56A490-2101-44FE-98DE-4255E5847068}" dt="2024-07-21T13:18:36.295" v="1709" actId="1076"/>
          <ac:spMkLst>
            <pc:docMk/>
            <pc:sldMk cId="2226744532" sldId="265"/>
            <ac:spMk id="8" creationId="{55D1F7E0-A097-7B40-4640-C96C21F4CE39}"/>
          </ac:spMkLst>
        </pc:spChg>
        <pc:spChg chg="add mod ord">
          <ac:chgData name="OMAR ABDO" userId="8271ea9fbb305512" providerId="LiveId" clId="{6C56A490-2101-44FE-98DE-4255E5847068}" dt="2024-07-21T13:18:36.295" v="1709" actId="1076"/>
          <ac:spMkLst>
            <pc:docMk/>
            <pc:sldMk cId="2226744532" sldId="265"/>
            <ac:spMk id="9" creationId="{ACB3A5E3-D756-3464-7CEB-5317586AC4D9}"/>
          </ac:spMkLst>
        </pc:spChg>
        <pc:spChg chg="add mod">
          <ac:chgData name="OMAR ABDO" userId="8271ea9fbb305512" providerId="LiveId" clId="{6C56A490-2101-44FE-98DE-4255E5847068}" dt="2024-07-21T13:18:36.295" v="1709" actId="1076"/>
          <ac:spMkLst>
            <pc:docMk/>
            <pc:sldMk cId="2226744532" sldId="265"/>
            <ac:spMk id="10" creationId="{2BE26C5A-68C7-82F6-922A-68B8752E0691}"/>
          </ac:spMkLst>
        </pc:spChg>
        <pc:spChg chg="add mod">
          <ac:chgData name="OMAR ABDO" userId="8271ea9fbb305512" providerId="LiveId" clId="{6C56A490-2101-44FE-98DE-4255E5847068}" dt="2024-07-21T13:18:36.295" v="1709" actId="1076"/>
          <ac:spMkLst>
            <pc:docMk/>
            <pc:sldMk cId="2226744532" sldId="265"/>
            <ac:spMk id="11" creationId="{54A9373C-248C-BE34-07B2-EC6C3DBCD180}"/>
          </ac:spMkLst>
        </pc:spChg>
        <pc:spChg chg="add mod">
          <ac:chgData name="OMAR ABDO" userId="8271ea9fbb305512" providerId="LiveId" clId="{6C56A490-2101-44FE-98DE-4255E5847068}" dt="2024-07-21T13:18:36.295" v="1709" actId="1076"/>
          <ac:spMkLst>
            <pc:docMk/>
            <pc:sldMk cId="2226744532" sldId="265"/>
            <ac:spMk id="12" creationId="{2B810804-CFBC-F190-C6B8-960D866304A7}"/>
          </ac:spMkLst>
        </pc:spChg>
        <pc:spChg chg="add mod">
          <ac:chgData name="OMAR ABDO" userId="8271ea9fbb305512" providerId="LiveId" clId="{6C56A490-2101-44FE-98DE-4255E5847068}" dt="2024-07-21T13:17:16.979" v="1700"/>
          <ac:spMkLst>
            <pc:docMk/>
            <pc:sldMk cId="2226744532" sldId="265"/>
            <ac:spMk id="13" creationId="{ACF5A560-4AE7-22F3-33A3-82EE1F122840}"/>
          </ac:spMkLst>
        </pc:spChg>
        <pc:spChg chg="add mod">
          <ac:chgData name="OMAR ABDO" userId="8271ea9fbb305512" providerId="LiveId" clId="{6C56A490-2101-44FE-98DE-4255E5847068}" dt="2024-07-16T11:23:16.631" v="597"/>
          <ac:spMkLst>
            <pc:docMk/>
            <pc:sldMk cId="2226744532" sldId="265"/>
            <ac:spMk id="14" creationId="{522EF5AD-A809-F96C-5CDE-DB86456525DB}"/>
          </ac:spMkLst>
        </pc:spChg>
        <pc:spChg chg="add mod">
          <ac:chgData name="OMAR ABDO" userId="8271ea9fbb305512" providerId="LiveId" clId="{6C56A490-2101-44FE-98DE-4255E5847068}" dt="2024-07-16T11:29:40.441" v="662" actId="20577"/>
          <ac:spMkLst>
            <pc:docMk/>
            <pc:sldMk cId="2226744532" sldId="265"/>
            <ac:spMk id="16" creationId="{0670DC2A-1EB9-018B-6DFB-DD014099BAC6}"/>
          </ac:spMkLst>
        </pc:spChg>
        <pc:spChg chg="add mod">
          <ac:chgData name="OMAR ABDO" userId="8271ea9fbb305512" providerId="LiveId" clId="{6C56A490-2101-44FE-98DE-4255E5847068}" dt="2024-07-21T12:36:41.543" v="1491" actId="1076"/>
          <ac:spMkLst>
            <pc:docMk/>
            <pc:sldMk cId="2226744532" sldId="265"/>
            <ac:spMk id="18" creationId="{4E09BBBF-D66C-E652-962F-1F4DAC6A044D}"/>
          </ac:spMkLst>
        </pc:spChg>
        <pc:spChg chg="add mod">
          <ac:chgData name="OMAR ABDO" userId="8271ea9fbb305512" providerId="LiveId" clId="{6C56A490-2101-44FE-98DE-4255E5847068}" dt="2024-07-21T13:17:32.543" v="1701" actId="21"/>
          <ac:spMkLst>
            <pc:docMk/>
            <pc:sldMk cId="2226744532" sldId="265"/>
            <ac:spMk id="19" creationId="{C8D341EB-D6AB-A319-FC3D-6F3DCFB3D7F1}"/>
          </ac:spMkLst>
        </pc:spChg>
        <pc:spChg chg="add mod">
          <ac:chgData name="OMAR ABDO" userId="8271ea9fbb305512" providerId="LiveId" clId="{6C56A490-2101-44FE-98DE-4255E5847068}" dt="2024-07-21T13:18:08.829" v="1706" actId="14100"/>
          <ac:spMkLst>
            <pc:docMk/>
            <pc:sldMk cId="2226744532" sldId="265"/>
            <ac:spMk id="21" creationId="{9152FED7-417D-D1C4-AC2D-0BA076EEF4B4}"/>
          </ac:spMkLst>
        </pc:spChg>
        <pc:spChg chg="add mod">
          <ac:chgData name="OMAR ABDO" userId="8271ea9fbb305512" providerId="LiveId" clId="{6C56A490-2101-44FE-98DE-4255E5847068}" dt="2024-07-23T11:47:14.865" v="2228"/>
          <ac:spMkLst>
            <pc:docMk/>
            <pc:sldMk cId="2226744532" sldId="265"/>
            <ac:spMk id="23" creationId="{9C73333E-BD63-D1E1-C703-68292D366575}"/>
          </ac:spMkLst>
        </pc:spChg>
        <pc:picChg chg="add mod">
          <ac:chgData name="OMAR ABDO" userId="8271ea9fbb305512" providerId="LiveId" clId="{6C56A490-2101-44FE-98DE-4255E5847068}" dt="2024-07-21T13:17:16.979" v="1700"/>
          <ac:picMkLst>
            <pc:docMk/>
            <pc:sldMk cId="2226744532" sldId="265"/>
            <ac:picMk id="15" creationId="{AAE94DB0-E93F-511F-7917-937331336A5F}"/>
          </ac:picMkLst>
        </pc:picChg>
        <pc:picChg chg="add mod">
          <ac:chgData name="OMAR ABDO" userId="8271ea9fbb305512" providerId="LiveId" clId="{6C56A490-2101-44FE-98DE-4255E5847068}" dt="2024-07-21T13:17:16.979" v="1700"/>
          <ac:picMkLst>
            <pc:docMk/>
            <pc:sldMk cId="2226744532" sldId="265"/>
            <ac:picMk id="17" creationId="{8DC2F2FE-B308-75AA-1063-485ED4BAE81D}"/>
          </ac:picMkLst>
        </pc:picChg>
        <pc:picChg chg="add mod">
          <ac:chgData name="OMAR ABDO" userId="8271ea9fbb305512" providerId="LiveId" clId="{6C56A490-2101-44FE-98DE-4255E5847068}" dt="2024-07-23T11:47:14.865" v="2228"/>
          <ac:picMkLst>
            <pc:docMk/>
            <pc:sldMk cId="2226744532" sldId="265"/>
            <ac:picMk id="20" creationId="{D0492EB4-A445-BE4F-B4C6-B9FB5DB9A725}"/>
          </ac:picMkLst>
        </pc:picChg>
        <pc:picChg chg="add mod">
          <ac:chgData name="OMAR ABDO" userId="8271ea9fbb305512" providerId="LiveId" clId="{6C56A490-2101-44FE-98DE-4255E5847068}" dt="2024-07-23T11:47:14.865" v="2228"/>
          <ac:picMkLst>
            <pc:docMk/>
            <pc:sldMk cId="2226744532" sldId="265"/>
            <ac:picMk id="22" creationId="{19B30C47-232A-35F4-A16A-9F3AB7E31331}"/>
          </ac:picMkLst>
        </pc:picChg>
        <pc:picChg chg="add mod">
          <ac:chgData name="OMAR ABDO" userId="8271ea9fbb305512" providerId="LiveId" clId="{6C56A490-2101-44FE-98DE-4255E5847068}" dt="2024-07-21T13:18:21.841" v="1708" actId="1076"/>
          <ac:picMkLst>
            <pc:docMk/>
            <pc:sldMk cId="2226744532" sldId="265"/>
            <ac:picMk id="1026" creationId="{AF6A966E-40BE-27E0-D909-5CEF3851561C}"/>
          </ac:picMkLst>
        </pc:picChg>
        <pc:picChg chg="add mod">
          <ac:chgData name="OMAR ABDO" userId="8271ea9fbb305512" providerId="LiveId" clId="{6C56A490-2101-44FE-98DE-4255E5847068}" dt="2024-07-21T13:18:21.841" v="1708" actId="1076"/>
          <ac:picMkLst>
            <pc:docMk/>
            <pc:sldMk cId="2226744532" sldId="265"/>
            <ac:picMk id="1028" creationId="{551879E8-B3E9-DC56-AA8B-EEF0C6BC1810}"/>
          </ac:picMkLst>
        </pc:picChg>
        <pc:picChg chg="add mod">
          <ac:chgData name="OMAR ABDO" userId="8271ea9fbb305512" providerId="LiveId" clId="{6C56A490-2101-44FE-98DE-4255E5847068}" dt="2024-07-21T13:18:17.774" v="1707" actId="1076"/>
          <ac:picMkLst>
            <pc:docMk/>
            <pc:sldMk cId="2226744532" sldId="265"/>
            <ac:picMk id="1030" creationId="{6DFAC407-E2A2-8720-0473-8398BAC135AE}"/>
          </ac:picMkLst>
        </pc:picChg>
        <pc:picChg chg="add mod">
          <ac:chgData name="OMAR ABDO" userId="8271ea9fbb305512" providerId="LiveId" clId="{6C56A490-2101-44FE-98DE-4255E5847068}" dt="2024-07-21T13:18:17.774" v="1707" actId="1076"/>
          <ac:picMkLst>
            <pc:docMk/>
            <pc:sldMk cId="2226744532" sldId="265"/>
            <ac:picMk id="1032" creationId="{E3341F6D-5C4D-F787-929B-3BB91AE1838E}"/>
          </ac:picMkLst>
        </pc:picChg>
      </pc:sldChg>
      <pc:sldChg chg="addSp modSp add del modTransition">
        <pc:chgData name="OMAR ABDO" userId="8271ea9fbb305512" providerId="LiveId" clId="{6C56A490-2101-44FE-98DE-4255E5847068}" dt="2024-07-16T10:13:44.477" v="78" actId="47"/>
        <pc:sldMkLst>
          <pc:docMk/>
          <pc:sldMk cId="2255874512" sldId="265"/>
        </pc:sldMkLst>
        <pc:picChg chg="add mod">
          <ac:chgData name="OMAR ABDO" userId="8271ea9fbb305512" providerId="LiveId" clId="{6C56A490-2101-44FE-98DE-4255E5847068}" dt="2024-07-15T16:09:46.111" v="61"/>
          <ac:picMkLst>
            <pc:docMk/>
            <pc:sldMk cId="2255874512" sldId="265"/>
            <ac:picMk id="4" creationId="{A5F0AB44-9493-7796-41C7-9E28E1955ACF}"/>
          </ac:picMkLst>
        </pc:picChg>
        <pc:picChg chg="add mod">
          <ac:chgData name="OMAR ABDO" userId="8271ea9fbb305512" providerId="LiveId" clId="{6C56A490-2101-44FE-98DE-4255E5847068}" dt="2024-07-15T16:09:46.111" v="61"/>
          <ac:picMkLst>
            <pc:docMk/>
            <pc:sldMk cId="2255874512" sldId="265"/>
            <ac:picMk id="5" creationId="{A3837F81-6429-AA62-6C04-DC88A6981374}"/>
          </ac:picMkLst>
        </pc:picChg>
      </pc:sldChg>
      <pc:sldChg chg="add del">
        <pc:chgData name="OMAR ABDO" userId="8271ea9fbb305512" providerId="LiveId" clId="{6C56A490-2101-44FE-98DE-4255E5847068}" dt="2024-07-16T10:14:52.744" v="111"/>
        <pc:sldMkLst>
          <pc:docMk/>
          <pc:sldMk cId="927534635" sldId="266"/>
        </pc:sldMkLst>
      </pc:sldChg>
      <pc:sldChg chg="addSp delSp modSp add mod modAnim">
        <pc:chgData name="OMAR ABDO" userId="8271ea9fbb305512" providerId="LiveId" clId="{6C56A490-2101-44FE-98DE-4255E5847068}" dt="2024-07-23T11:47:15.605" v="2229"/>
        <pc:sldMkLst>
          <pc:docMk/>
          <pc:sldMk cId="1343061009" sldId="266"/>
        </pc:sldMkLst>
        <pc:spChg chg="add mod">
          <ac:chgData name="OMAR ABDO" userId="8271ea9fbb305512" providerId="LiveId" clId="{6C56A490-2101-44FE-98DE-4255E5847068}" dt="2024-07-21T13:18:54.137" v="1711"/>
          <ac:spMkLst>
            <pc:docMk/>
            <pc:sldMk cId="1343061009" sldId="266"/>
            <ac:spMk id="2" creationId="{848941D5-0040-4CD2-1A95-8FC7034D2705}"/>
          </ac:spMkLst>
        </pc:spChg>
        <pc:spChg chg="add mod">
          <ac:chgData name="OMAR ABDO" userId="8271ea9fbb305512" providerId="LiveId" clId="{6C56A490-2101-44FE-98DE-4255E5847068}" dt="2024-07-16T11:25:21.500" v="621" actId="14100"/>
          <ac:spMkLst>
            <pc:docMk/>
            <pc:sldMk cId="1343061009" sldId="266"/>
            <ac:spMk id="3" creationId="{4BB09846-594C-5717-B03F-8F93A41FABDB}"/>
          </ac:spMkLst>
        </pc:spChg>
        <pc:spChg chg="add mod">
          <ac:chgData name="OMAR ABDO" userId="8271ea9fbb305512" providerId="LiveId" clId="{6C56A490-2101-44FE-98DE-4255E5847068}" dt="2024-07-23T11:47:15.605" v="2229"/>
          <ac:spMkLst>
            <pc:docMk/>
            <pc:sldMk cId="1343061009" sldId="266"/>
            <ac:spMk id="4" creationId="{85B9D0E7-5360-DA7C-49A8-75A1E66EA741}"/>
          </ac:spMkLst>
        </pc:spChg>
        <pc:spChg chg="del">
          <ac:chgData name="OMAR ABDO" userId="8271ea9fbb305512" providerId="LiveId" clId="{6C56A490-2101-44FE-98DE-4255E5847068}" dt="2024-07-21T13:18:46.365" v="1710" actId="478"/>
          <ac:spMkLst>
            <pc:docMk/>
            <pc:sldMk cId="1343061009" sldId="266"/>
            <ac:spMk id="4" creationId="{C12AD434-61EA-284A-CDFF-5111A762B226}"/>
          </ac:spMkLst>
        </pc:spChg>
        <pc:spChg chg="add mod">
          <ac:chgData name="OMAR ABDO" userId="8271ea9fbb305512" providerId="LiveId" clId="{6C56A490-2101-44FE-98DE-4255E5847068}" dt="2024-07-23T11:47:15.605" v="2229"/>
          <ac:spMkLst>
            <pc:docMk/>
            <pc:sldMk cId="1343061009" sldId="266"/>
            <ac:spMk id="5" creationId="{6DFBD2FC-D338-709E-074D-96251ECF0FE8}"/>
          </ac:spMkLst>
        </pc:spChg>
        <pc:spChg chg="del">
          <ac:chgData name="OMAR ABDO" userId="8271ea9fbb305512" providerId="LiveId" clId="{6C56A490-2101-44FE-98DE-4255E5847068}" dt="2024-07-21T13:18:46.365" v="1710" actId="478"/>
          <ac:spMkLst>
            <pc:docMk/>
            <pc:sldMk cId="1343061009" sldId="266"/>
            <ac:spMk id="5" creationId="{98B84060-9263-38EA-F3AC-4B7B220D1DAC}"/>
          </ac:spMkLst>
        </pc:spChg>
        <pc:spChg chg="add">
          <ac:chgData name="OMAR ABDO" userId="8271ea9fbb305512" providerId="LiveId" clId="{6C56A490-2101-44FE-98DE-4255E5847068}" dt="2024-07-16T11:25:26.421" v="622"/>
          <ac:spMkLst>
            <pc:docMk/>
            <pc:sldMk cId="1343061009" sldId="266"/>
            <ac:spMk id="6" creationId="{1CDB35B6-9C72-643B-B52F-0E8DD89BB36F}"/>
          </ac:spMkLst>
        </pc:spChg>
        <pc:spChg chg="add mod">
          <ac:chgData name="OMAR ABDO" userId="8271ea9fbb305512" providerId="LiveId" clId="{6C56A490-2101-44FE-98DE-4255E5847068}" dt="2024-07-21T13:18:54.137" v="1711"/>
          <ac:spMkLst>
            <pc:docMk/>
            <pc:sldMk cId="1343061009" sldId="266"/>
            <ac:spMk id="6" creationId="{2D6EB961-8F71-0F2D-BC9B-7586D4430F93}"/>
          </ac:spMkLst>
        </pc:spChg>
        <pc:spChg chg="add mod">
          <ac:chgData name="OMAR ABDO" userId="8271ea9fbb305512" providerId="LiveId" clId="{6C56A490-2101-44FE-98DE-4255E5847068}" dt="2024-07-21T13:18:54.137" v="1711"/>
          <ac:spMkLst>
            <pc:docMk/>
            <pc:sldMk cId="1343061009" sldId="266"/>
            <ac:spMk id="7" creationId="{FBC20AD3-C24E-8FEE-8068-660425E2604D}"/>
          </ac:spMkLst>
        </pc:spChg>
        <pc:spChg chg="add">
          <ac:chgData name="OMAR ABDO" userId="8271ea9fbb305512" providerId="LiveId" clId="{6C56A490-2101-44FE-98DE-4255E5847068}" dt="2024-07-16T11:25:29.433" v="623"/>
          <ac:spMkLst>
            <pc:docMk/>
            <pc:sldMk cId="1343061009" sldId="266"/>
            <ac:spMk id="7" creationId="{FF2CC258-D13A-BEB8-A09F-3ADF85DC301F}"/>
          </ac:spMkLst>
        </pc:spChg>
        <pc:spChg chg="add mod">
          <ac:chgData name="OMAR ABDO" userId="8271ea9fbb305512" providerId="LiveId" clId="{6C56A490-2101-44FE-98DE-4255E5847068}" dt="2024-07-16T11:28:29.500" v="653" actId="113"/>
          <ac:spMkLst>
            <pc:docMk/>
            <pc:sldMk cId="1343061009" sldId="266"/>
            <ac:spMk id="9" creationId="{840284D7-F269-69AA-6E45-AC219FFC8A6A}"/>
          </ac:spMkLst>
        </pc:spChg>
        <pc:spChg chg="add mod">
          <ac:chgData name="OMAR ABDO" userId="8271ea9fbb305512" providerId="LiveId" clId="{6C56A490-2101-44FE-98DE-4255E5847068}" dt="2024-07-23T11:47:15.605" v="2229"/>
          <ac:spMkLst>
            <pc:docMk/>
            <pc:sldMk cId="1343061009" sldId="266"/>
            <ac:spMk id="13" creationId="{6810DE2E-A9DF-D8C1-9C86-053993C7812F}"/>
          </ac:spMkLst>
        </pc:spChg>
        <pc:picChg chg="add mod">
          <ac:chgData name="OMAR ABDO" userId="8271ea9fbb305512" providerId="LiveId" clId="{6C56A490-2101-44FE-98DE-4255E5847068}" dt="2024-07-21T13:18:54.137" v="1711"/>
          <ac:picMkLst>
            <pc:docMk/>
            <pc:sldMk cId="1343061009" sldId="266"/>
            <ac:picMk id="8" creationId="{1FCD92E1-C93B-9C6A-BF47-7E6E026B0CF0}"/>
          </ac:picMkLst>
        </pc:picChg>
        <pc:picChg chg="add mod">
          <ac:chgData name="OMAR ABDO" userId="8271ea9fbb305512" providerId="LiveId" clId="{6C56A490-2101-44FE-98DE-4255E5847068}" dt="2024-07-21T13:18:54.137" v="1711"/>
          <ac:picMkLst>
            <pc:docMk/>
            <pc:sldMk cId="1343061009" sldId="266"/>
            <ac:picMk id="10" creationId="{2699BFD0-AEDA-0DE6-C62A-673C82C65262}"/>
          </ac:picMkLst>
        </pc:picChg>
        <pc:picChg chg="add mod">
          <ac:chgData name="OMAR ABDO" userId="8271ea9fbb305512" providerId="LiveId" clId="{6C56A490-2101-44FE-98DE-4255E5847068}" dt="2024-07-23T11:47:15.605" v="2229"/>
          <ac:picMkLst>
            <pc:docMk/>
            <pc:sldMk cId="1343061009" sldId="266"/>
            <ac:picMk id="11" creationId="{C476500D-9F63-5A0C-7CC1-1D4444FC7719}"/>
          </ac:picMkLst>
        </pc:picChg>
        <pc:picChg chg="add mod">
          <ac:chgData name="OMAR ABDO" userId="8271ea9fbb305512" providerId="LiveId" clId="{6C56A490-2101-44FE-98DE-4255E5847068}" dt="2024-07-23T11:47:15.605" v="2229"/>
          <ac:picMkLst>
            <pc:docMk/>
            <pc:sldMk cId="1343061009" sldId="266"/>
            <ac:picMk id="12" creationId="{C4B63ECC-BE56-818F-0865-B68403EA5E6A}"/>
          </ac:picMkLst>
        </pc:picChg>
        <pc:picChg chg="add mod">
          <ac:chgData name="OMAR ABDO" userId="8271ea9fbb305512" providerId="LiveId" clId="{6C56A490-2101-44FE-98DE-4255E5847068}" dt="2024-07-16T11:32:22.218" v="686" actId="1076"/>
          <ac:picMkLst>
            <pc:docMk/>
            <pc:sldMk cId="1343061009" sldId="266"/>
            <ac:picMk id="2052" creationId="{29839EDE-AAB6-47A0-81E4-B57DC29B9322}"/>
          </ac:picMkLst>
        </pc:picChg>
        <pc:picChg chg="add mod">
          <ac:chgData name="OMAR ABDO" userId="8271ea9fbb305512" providerId="LiveId" clId="{6C56A490-2101-44FE-98DE-4255E5847068}" dt="2024-07-16T11:32:22.218" v="686" actId="1076"/>
          <ac:picMkLst>
            <pc:docMk/>
            <pc:sldMk cId="1343061009" sldId="266"/>
            <ac:picMk id="2054" creationId="{18A5DB2C-E7F6-70D0-062D-7DA82C940CBB}"/>
          </ac:picMkLst>
        </pc:picChg>
        <pc:picChg chg="add mod">
          <ac:chgData name="OMAR ABDO" userId="8271ea9fbb305512" providerId="LiveId" clId="{6C56A490-2101-44FE-98DE-4255E5847068}" dt="2024-07-16T11:32:22.218" v="686" actId="1076"/>
          <ac:picMkLst>
            <pc:docMk/>
            <pc:sldMk cId="1343061009" sldId="266"/>
            <ac:picMk id="2056" creationId="{A98A0CA0-7DFF-1F2F-97FD-17CD20E3CD63}"/>
          </ac:picMkLst>
        </pc:picChg>
        <pc:picChg chg="add mod">
          <ac:chgData name="OMAR ABDO" userId="8271ea9fbb305512" providerId="LiveId" clId="{6C56A490-2101-44FE-98DE-4255E5847068}" dt="2024-07-16T11:32:22.218" v="686" actId="1076"/>
          <ac:picMkLst>
            <pc:docMk/>
            <pc:sldMk cId="1343061009" sldId="266"/>
            <ac:picMk id="2058" creationId="{5DD3CB2D-F5F2-D1C7-90F5-C9CE171D554E}"/>
          </ac:picMkLst>
        </pc:picChg>
      </pc:sldChg>
      <pc:sldChg chg="addSp modSp add del mod modTransition">
        <pc:chgData name="OMAR ABDO" userId="8271ea9fbb305512" providerId="LiveId" clId="{6C56A490-2101-44FE-98DE-4255E5847068}" dt="2024-07-16T10:13:44.477" v="78" actId="47"/>
        <pc:sldMkLst>
          <pc:docMk/>
          <pc:sldMk cId="2015932170" sldId="266"/>
        </pc:sldMkLst>
        <pc:spChg chg="mod">
          <ac:chgData name="OMAR ABDO" userId="8271ea9fbb305512" providerId="LiveId" clId="{6C56A490-2101-44FE-98DE-4255E5847068}" dt="2024-07-15T16:09:06.229" v="51" actId="27636"/>
          <ac:spMkLst>
            <pc:docMk/>
            <pc:sldMk cId="2015932170" sldId="266"/>
            <ac:spMk id="3" creationId="{CE7CD0B6-E16B-9D9F-EF3D-F36122AD0AF4}"/>
          </ac:spMkLst>
        </pc:spChg>
        <pc:picChg chg="add mod">
          <ac:chgData name="OMAR ABDO" userId="8271ea9fbb305512" providerId="LiveId" clId="{6C56A490-2101-44FE-98DE-4255E5847068}" dt="2024-07-15T16:09:46.728" v="62"/>
          <ac:picMkLst>
            <pc:docMk/>
            <pc:sldMk cId="2015932170" sldId="266"/>
            <ac:picMk id="4" creationId="{76457B6F-E96B-4E3B-986C-73673B667D25}"/>
          </ac:picMkLst>
        </pc:picChg>
        <pc:picChg chg="add mod">
          <ac:chgData name="OMAR ABDO" userId="8271ea9fbb305512" providerId="LiveId" clId="{6C56A490-2101-44FE-98DE-4255E5847068}" dt="2024-07-15T16:09:46.728" v="62"/>
          <ac:picMkLst>
            <pc:docMk/>
            <pc:sldMk cId="2015932170" sldId="266"/>
            <ac:picMk id="5" creationId="{8FAA65B5-CBD8-42EA-A8FB-CD299188115D}"/>
          </ac:picMkLst>
        </pc:picChg>
      </pc:sldChg>
      <pc:sldChg chg="addSp modSp add del modTransition">
        <pc:chgData name="OMAR ABDO" userId="8271ea9fbb305512" providerId="LiveId" clId="{6C56A490-2101-44FE-98DE-4255E5847068}" dt="2024-07-16T10:13:44.477" v="78" actId="47"/>
        <pc:sldMkLst>
          <pc:docMk/>
          <pc:sldMk cId="684822190" sldId="267"/>
        </pc:sldMkLst>
        <pc:picChg chg="add mod">
          <ac:chgData name="OMAR ABDO" userId="8271ea9fbb305512" providerId="LiveId" clId="{6C56A490-2101-44FE-98DE-4255E5847068}" dt="2024-07-15T16:09:45.233" v="60"/>
          <ac:picMkLst>
            <pc:docMk/>
            <pc:sldMk cId="684822190" sldId="267"/>
            <ac:picMk id="4" creationId="{597E68A6-0800-D3E0-AA40-F7188CFE5125}"/>
          </ac:picMkLst>
        </pc:picChg>
        <pc:picChg chg="add mod">
          <ac:chgData name="OMAR ABDO" userId="8271ea9fbb305512" providerId="LiveId" clId="{6C56A490-2101-44FE-98DE-4255E5847068}" dt="2024-07-15T16:09:45.233" v="60"/>
          <ac:picMkLst>
            <pc:docMk/>
            <pc:sldMk cId="684822190" sldId="267"/>
            <ac:picMk id="5" creationId="{4F0FFCFC-C54E-1E58-F2E8-42DE31EF9C25}"/>
          </ac:picMkLst>
        </pc:picChg>
      </pc:sldChg>
      <pc:sldChg chg="delSp add del mod delAnim">
        <pc:chgData name="OMAR ABDO" userId="8271ea9fbb305512" providerId="LiveId" clId="{6C56A490-2101-44FE-98DE-4255E5847068}" dt="2024-07-20T13:51:35.930" v="1182" actId="47"/>
        <pc:sldMkLst>
          <pc:docMk/>
          <pc:sldMk cId="1331144888" sldId="267"/>
        </pc:sldMkLst>
        <pc:spChg chg="del">
          <ac:chgData name="OMAR ABDO" userId="8271ea9fbb305512" providerId="LiveId" clId="{6C56A490-2101-44FE-98DE-4255E5847068}" dt="2024-07-20T13:48:23.273" v="1168" actId="478"/>
          <ac:spMkLst>
            <pc:docMk/>
            <pc:sldMk cId="1331144888" sldId="267"/>
            <ac:spMk id="21" creationId="{C7E57FD4-C799-94B9-2E6C-69826B31A398}"/>
          </ac:spMkLst>
        </pc:spChg>
        <pc:grpChg chg="del">
          <ac:chgData name="OMAR ABDO" userId="8271ea9fbb305512" providerId="LiveId" clId="{6C56A490-2101-44FE-98DE-4255E5847068}" dt="2024-07-20T13:48:23.273" v="1168" actId="478"/>
          <ac:grpSpMkLst>
            <pc:docMk/>
            <pc:sldMk cId="1331144888" sldId="267"/>
            <ac:grpSpMk id="37" creationId="{9CAEA225-102B-0565-17C0-A7FDADB2545F}"/>
          </ac:grpSpMkLst>
        </pc:grpChg>
        <pc:grpChg chg="del">
          <ac:chgData name="OMAR ABDO" userId="8271ea9fbb305512" providerId="LiveId" clId="{6C56A490-2101-44FE-98DE-4255E5847068}" dt="2024-07-20T13:48:23.273" v="1168" actId="478"/>
          <ac:grpSpMkLst>
            <pc:docMk/>
            <pc:sldMk cId="1331144888" sldId="267"/>
            <ac:grpSpMk id="38" creationId="{14D9AA85-2C01-D700-FAB2-349CC1F6776C}"/>
          </ac:grpSpMkLst>
        </pc:grpChg>
        <pc:grpChg chg="del">
          <ac:chgData name="OMAR ABDO" userId="8271ea9fbb305512" providerId="LiveId" clId="{6C56A490-2101-44FE-98DE-4255E5847068}" dt="2024-07-20T13:48:23.273" v="1168" actId="478"/>
          <ac:grpSpMkLst>
            <pc:docMk/>
            <pc:sldMk cId="1331144888" sldId="267"/>
            <ac:grpSpMk id="39" creationId="{58E417E9-6DC1-5FBC-09E1-05A0E8DDB9C4}"/>
          </ac:grpSpMkLst>
        </pc:grpChg>
        <pc:grpChg chg="del">
          <ac:chgData name="OMAR ABDO" userId="8271ea9fbb305512" providerId="LiveId" clId="{6C56A490-2101-44FE-98DE-4255E5847068}" dt="2024-07-20T13:48:23.273" v="1168" actId="478"/>
          <ac:grpSpMkLst>
            <pc:docMk/>
            <pc:sldMk cId="1331144888" sldId="267"/>
            <ac:grpSpMk id="40" creationId="{5B3369CD-6D8C-9822-917B-2E7F6926D3D9}"/>
          </ac:grpSpMkLst>
        </pc:grpChg>
        <pc:grpChg chg="del">
          <ac:chgData name="OMAR ABDO" userId="8271ea9fbb305512" providerId="LiveId" clId="{6C56A490-2101-44FE-98DE-4255E5847068}" dt="2024-07-20T13:48:23.273" v="1168" actId="478"/>
          <ac:grpSpMkLst>
            <pc:docMk/>
            <pc:sldMk cId="1331144888" sldId="267"/>
            <ac:grpSpMk id="41" creationId="{CD21B14F-BDFE-4CD3-3AED-F90CAEB8097D}"/>
          </ac:grpSpMkLst>
        </pc:grpChg>
        <pc:grpChg chg="del">
          <ac:chgData name="OMAR ABDO" userId="8271ea9fbb305512" providerId="LiveId" clId="{6C56A490-2101-44FE-98DE-4255E5847068}" dt="2024-07-20T13:48:23.273" v="1168" actId="478"/>
          <ac:grpSpMkLst>
            <pc:docMk/>
            <pc:sldMk cId="1331144888" sldId="267"/>
            <ac:grpSpMk id="43" creationId="{3ECF3DD0-E268-EC5B-165B-FCD39773D755}"/>
          </ac:grpSpMkLst>
        </pc:grpChg>
        <pc:grpChg chg="del">
          <ac:chgData name="OMAR ABDO" userId="8271ea9fbb305512" providerId="LiveId" clId="{6C56A490-2101-44FE-98DE-4255E5847068}" dt="2024-07-20T13:48:23.273" v="1168" actId="478"/>
          <ac:grpSpMkLst>
            <pc:docMk/>
            <pc:sldMk cId="1331144888" sldId="267"/>
            <ac:grpSpMk id="44" creationId="{B5D7C7AC-7734-0258-576D-C775EE3DC627}"/>
          </ac:grpSpMkLst>
        </pc:grpChg>
        <pc:grpChg chg="del">
          <ac:chgData name="OMAR ABDO" userId="8271ea9fbb305512" providerId="LiveId" clId="{6C56A490-2101-44FE-98DE-4255E5847068}" dt="2024-07-20T13:48:23.273" v="1168" actId="478"/>
          <ac:grpSpMkLst>
            <pc:docMk/>
            <pc:sldMk cId="1331144888" sldId="267"/>
            <ac:grpSpMk id="45" creationId="{E0C003BF-76F5-7AC2-9923-C293CB405E4B}"/>
          </ac:grpSpMkLst>
        </pc:grpChg>
        <pc:grpChg chg="del">
          <ac:chgData name="OMAR ABDO" userId="8271ea9fbb305512" providerId="LiveId" clId="{6C56A490-2101-44FE-98DE-4255E5847068}" dt="2024-07-20T13:48:23.273" v="1168" actId="478"/>
          <ac:grpSpMkLst>
            <pc:docMk/>
            <pc:sldMk cId="1331144888" sldId="267"/>
            <ac:grpSpMk id="46" creationId="{8530B0B9-9271-CEA5-BE08-F140BA216CB1}"/>
          </ac:grpSpMkLst>
        </pc:grpChg>
        <pc:grpChg chg="del">
          <ac:chgData name="OMAR ABDO" userId="8271ea9fbb305512" providerId="LiveId" clId="{6C56A490-2101-44FE-98DE-4255E5847068}" dt="2024-07-20T13:48:23.273" v="1168" actId="478"/>
          <ac:grpSpMkLst>
            <pc:docMk/>
            <pc:sldMk cId="1331144888" sldId="267"/>
            <ac:grpSpMk id="47" creationId="{45B9F8B7-4E69-A5FC-F2C4-0BFDD1CCC6FD}"/>
          </ac:grpSpMkLst>
        </pc:grpChg>
      </pc:sldChg>
      <pc:sldChg chg="addSp delSp modSp add del mod modAnim">
        <pc:chgData name="OMAR ABDO" userId="8271ea9fbb305512" providerId="LiveId" clId="{6C56A490-2101-44FE-98DE-4255E5847068}" dt="2024-07-20T14:33:14.296" v="1328" actId="47"/>
        <pc:sldMkLst>
          <pc:docMk/>
          <pc:sldMk cId="1903314432" sldId="267"/>
        </pc:sldMkLst>
        <pc:spChg chg="mod">
          <ac:chgData name="OMAR ABDO" userId="8271ea9fbb305512" providerId="LiveId" clId="{6C56A490-2101-44FE-98DE-4255E5847068}" dt="2024-07-20T13:55:53.076" v="1235" actId="14100"/>
          <ac:spMkLst>
            <pc:docMk/>
            <pc:sldMk cId="1903314432" sldId="267"/>
            <ac:spMk id="3" creationId="{87D1D794-98B9-A742-20A0-33726BB69B7C}"/>
          </ac:spMkLst>
        </pc:spChg>
        <pc:spChg chg="add mod">
          <ac:chgData name="OMAR ABDO" userId="8271ea9fbb305512" providerId="LiveId" clId="{6C56A490-2101-44FE-98DE-4255E5847068}" dt="2024-07-20T13:53:28.408" v="1194" actId="403"/>
          <ac:spMkLst>
            <pc:docMk/>
            <pc:sldMk cId="1903314432" sldId="267"/>
            <ac:spMk id="6" creationId="{EB172F72-59BB-78A8-F9F8-0B148DCF68D5}"/>
          </ac:spMkLst>
        </pc:spChg>
        <pc:spChg chg="mod">
          <ac:chgData name="OMAR ABDO" userId="8271ea9fbb305512" providerId="LiveId" clId="{6C56A490-2101-44FE-98DE-4255E5847068}" dt="2024-07-20T13:57:42.962" v="1246"/>
          <ac:spMkLst>
            <pc:docMk/>
            <pc:sldMk cId="1903314432" sldId="267"/>
            <ac:spMk id="8" creationId="{AC355907-5119-B5CB-2AE7-8BB4D03A55D1}"/>
          </ac:spMkLst>
        </pc:spChg>
        <pc:spChg chg="mod">
          <ac:chgData name="OMAR ABDO" userId="8271ea9fbb305512" providerId="LiveId" clId="{6C56A490-2101-44FE-98DE-4255E5847068}" dt="2024-07-20T13:57:42.962" v="1246"/>
          <ac:spMkLst>
            <pc:docMk/>
            <pc:sldMk cId="1903314432" sldId="267"/>
            <ac:spMk id="9" creationId="{80AB7EA3-09C8-7221-B460-CCB898DBFF75}"/>
          </ac:spMkLst>
        </pc:spChg>
        <pc:spChg chg="mod">
          <ac:chgData name="OMAR ABDO" userId="8271ea9fbb305512" providerId="LiveId" clId="{6C56A490-2101-44FE-98DE-4255E5847068}" dt="2024-07-20T13:51:49.921" v="1184" actId="1076"/>
          <ac:spMkLst>
            <pc:docMk/>
            <pc:sldMk cId="1903314432" sldId="267"/>
            <ac:spMk id="21" creationId="{C7E57FD4-C799-94B9-2E6C-69826B31A398}"/>
          </ac:spMkLst>
        </pc:spChg>
        <pc:grpChg chg="add mod">
          <ac:chgData name="OMAR ABDO" userId="8271ea9fbb305512" providerId="LiveId" clId="{6C56A490-2101-44FE-98DE-4255E5847068}" dt="2024-07-20T13:57:42.962" v="1246"/>
          <ac:grpSpMkLst>
            <pc:docMk/>
            <pc:sldMk cId="1903314432" sldId="267"/>
            <ac:grpSpMk id="7" creationId="{7926C808-39BE-C895-F0E4-79B0421B68F7}"/>
          </ac:grpSpMkLst>
        </pc:grpChg>
        <pc:grpChg chg="mod">
          <ac:chgData name="OMAR ABDO" userId="8271ea9fbb305512" providerId="LiveId" clId="{6C56A490-2101-44FE-98DE-4255E5847068}" dt="2024-07-20T13:51:49.921" v="1184" actId="1076"/>
          <ac:grpSpMkLst>
            <pc:docMk/>
            <pc:sldMk cId="1903314432" sldId="267"/>
            <ac:grpSpMk id="37" creationId="{9CAEA225-102B-0565-17C0-A7FDADB2545F}"/>
          </ac:grpSpMkLst>
        </pc:grpChg>
        <pc:grpChg chg="add del mod">
          <ac:chgData name="OMAR ABDO" userId="8271ea9fbb305512" providerId="LiveId" clId="{6C56A490-2101-44FE-98DE-4255E5847068}" dt="2024-07-20T13:57:52.459" v="1247" actId="478"/>
          <ac:grpSpMkLst>
            <pc:docMk/>
            <pc:sldMk cId="1903314432" sldId="267"/>
            <ac:grpSpMk id="38" creationId="{14D9AA85-2C01-D700-FAB2-349CC1F6776C}"/>
          </ac:grpSpMkLst>
        </pc:grpChg>
        <pc:grpChg chg="mod">
          <ac:chgData name="OMAR ABDO" userId="8271ea9fbb305512" providerId="LiveId" clId="{6C56A490-2101-44FE-98DE-4255E5847068}" dt="2024-07-20T13:51:49.921" v="1184" actId="1076"/>
          <ac:grpSpMkLst>
            <pc:docMk/>
            <pc:sldMk cId="1903314432" sldId="267"/>
            <ac:grpSpMk id="39" creationId="{58E417E9-6DC1-5FBC-09E1-05A0E8DDB9C4}"/>
          </ac:grpSpMkLst>
        </pc:grpChg>
        <pc:grpChg chg="mod">
          <ac:chgData name="OMAR ABDO" userId="8271ea9fbb305512" providerId="LiveId" clId="{6C56A490-2101-44FE-98DE-4255E5847068}" dt="2024-07-20T13:51:49.921" v="1184" actId="1076"/>
          <ac:grpSpMkLst>
            <pc:docMk/>
            <pc:sldMk cId="1903314432" sldId="267"/>
            <ac:grpSpMk id="40" creationId="{5B3369CD-6D8C-9822-917B-2E7F6926D3D9}"/>
          </ac:grpSpMkLst>
        </pc:grpChg>
        <pc:grpChg chg="mod">
          <ac:chgData name="OMAR ABDO" userId="8271ea9fbb305512" providerId="LiveId" clId="{6C56A490-2101-44FE-98DE-4255E5847068}" dt="2024-07-20T13:51:49.921" v="1184" actId="1076"/>
          <ac:grpSpMkLst>
            <pc:docMk/>
            <pc:sldMk cId="1903314432" sldId="267"/>
            <ac:grpSpMk id="41" creationId="{CD21B14F-BDFE-4CD3-3AED-F90CAEB8097D}"/>
          </ac:grpSpMkLst>
        </pc:grpChg>
        <pc:grpChg chg="mod">
          <ac:chgData name="OMAR ABDO" userId="8271ea9fbb305512" providerId="LiveId" clId="{6C56A490-2101-44FE-98DE-4255E5847068}" dt="2024-07-20T13:51:49.921" v="1184" actId="1076"/>
          <ac:grpSpMkLst>
            <pc:docMk/>
            <pc:sldMk cId="1903314432" sldId="267"/>
            <ac:grpSpMk id="43" creationId="{3ECF3DD0-E268-EC5B-165B-FCD39773D755}"/>
          </ac:grpSpMkLst>
        </pc:grpChg>
        <pc:grpChg chg="mod">
          <ac:chgData name="OMAR ABDO" userId="8271ea9fbb305512" providerId="LiveId" clId="{6C56A490-2101-44FE-98DE-4255E5847068}" dt="2024-07-20T13:51:49.921" v="1184" actId="1076"/>
          <ac:grpSpMkLst>
            <pc:docMk/>
            <pc:sldMk cId="1903314432" sldId="267"/>
            <ac:grpSpMk id="44" creationId="{B5D7C7AC-7734-0258-576D-C775EE3DC627}"/>
          </ac:grpSpMkLst>
        </pc:grpChg>
        <pc:grpChg chg="mod">
          <ac:chgData name="OMAR ABDO" userId="8271ea9fbb305512" providerId="LiveId" clId="{6C56A490-2101-44FE-98DE-4255E5847068}" dt="2024-07-20T13:51:49.921" v="1184" actId="1076"/>
          <ac:grpSpMkLst>
            <pc:docMk/>
            <pc:sldMk cId="1903314432" sldId="267"/>
            <ac:grpSpMk id="45" creationId="{E0C003BF-76F5-7AC2-9923-C293CB405E4B}"/>
          </ac:grpSpMkLst>
        </pc:grpChg>
        <pc:grpChg chg="mod">
          <ac:chgData name="OMAR ABDO" userId="8271ea9fbb305512" providerId="LiveId" clId="{6C56A490-2101-44FE-98DE-4255E5847068}" dt="2024-07-20T13:51:49.921" v="1184" actId="1076"/>
          <ac:grpSpMkLst>
            <pc:docMk/>
            <pc:sldMk cId="1903314432" sldId="267"/>
            <ac:grpSpMk id="46" creationId="{8530B0B9-9271-CEA5-BE08-F140BA216CB1}"/>
          </ac:grpSpMkLst>
        </pc:grpChg>
        <pc:grpChg chg="mod">
          <ac:chgData name="OMAR ABDO" userId="8271ea9fbb305512" providerId="LiveId" clId="{6C56A490-2101-44FE-98DE-4255E5847068}" dt="2024-07-20T13:51:49.921" v="1184" actId="1076"/>
          <ac:grpSpMkLst>
            <pc:docMk/>
            <pc:sldMk cId="1903314432" sldId="267"/>
            <ac:grpSpMk id="47" creationId="{45B9F8B7-4E69-A5FC-F2C4-0BFDD1CCC6FD}"/>
          </ac:grpSpMkLst>
        </pc:grpChg>
      </pc:sldChg>
      <pc:sldChg chg="addSp modSp add mod modTransition">
        <pc:chgData name="OMAR ABDO" userId="8271ea9fbb305512" providerId="LiveId" clId="{6C56A490-2101-44FE-98DE-4255E5847068}" dt="2024-07-23T11:46:27.103" v="2226" actId="14100"/>
        <pc:sldMkLst>
          <pc:docMk/>
          <pc:sldMk cId="2802750199" sldId="267"/>
        </pc:sldMkLst>
        <pc:spChg chg="add mod">
          <ac:chgData name="OMAR ABDO" userId="8271ea9fbb305512" providerId="LiveId" clId="{6C56A490-2101-44FE-98DE-4255E5847068}" dt="2024-07-21T13:24:20.095" v="1773"/>
          <ac:spMkLst>
            <pc:docMk/>
            <pc:sldMk cId="2802750199" sldId="267"/>
            <ac:spMk id="2" creationId="{82158339-72C2-5D61-7403-42384DDBE6C8}"/>
          </ac:spMkLst>
        </pc:spChg>
        <pc:spChg chg="mod">
          <ac:chgData name="OMAR ABDO" userId="8271ea9fbb305512" providerId="LiveId" clId="{6C56A490-2101-44FE-98DE-4255E5847068}" dt="2024-07-21T12:58:45.940" v="1542" actId="113"/>
          <ac:spMkLst>
            <pc:docMk/>
            <pc:sldMk cId="2802750199" sldId="267"/>
            <ac:spMk id="5" creationId="{757E964A-4AC1-37E2-6523-D48924FE99BF}"/>
          </ac:spMkLst>
        </pc:spChg>
        <pc:spChg chg="add mod">
          <ac:chgData name="OMAR ABDO" userId="8271ea9fbb305512" providerId="LiveId" clId="{6C56A490-2101-44FE-98DE-4255E5847068}" dt="2024-07-23T11:45:06.151" v="2190" actId="1076"/>
          <ac:spMkLst>
            <pc:docMk/>
            <pc:sldMk cId="2802750199" sldId="267"/>
            <ac:spMk id="8" creationId="{92DAF2C4-9DE5-419E-0218-4B694845D2D2}"/>
          </ac:spMkLst>
        </pc:spChg>
        <pc:spChg chg="add mod">
          <ac:chgData name="OMAR ABDO" userId="8271ea9fbb305512" providerId="LiveId" clId="{6C56A490-2101-44FE-98DE-4255E5847068}" dt="2024-07-23T11:44:58.193" v="2189" actId="1076"/>
          <ac:spMkLst>
            <pc:docMk/>
            <pc:sldMk cId="2802750199" sldId="267"/>
            <ac:spMk id="9" creationId="{0CF725B8-90EB-428D-6831-D3B95F9E7662}"/>
          </ac:spMkLst>
        </pc:spChg>
        <pc:spChg chg="add mod">
          <ac:chgData name="OMAR ABDO" userId="8271ea9fbb305512" providerId="LiveId" clId="{6C56A490-2101-44FE-98DE-4255E5847068}" dt="2024-07-23T11:46:27.103" v="2226" actId="14100"/>
          <ac:spMkLst>
            <pc:docMk/>
            <pc:sldMk cId="2802750199" sldId="267"/>
            <ac:spMk id="12" creationId="{1607182A-1694-1F88-DD8E-98A1F361BA96}"/>
          </ac:spMkLst>
        </pc:spChg>
        <pc:picChg chg="add mod">
          <ac:chgData name="OMAR ABDO" userId="8271ea9fbb305512" providerId="LiveId" clId="{6C56A490-2101-44FE-98DE-4255E5847068}" dt="2024-07-21T13:24:20.095" v="1773"/>
          <ac:picMkLst>
            <pc:docMk/>
            <pc:sldMk cId="2802750199" sldId="267"/>
            <ac:picMk id="4" creationId="{83FF3D83-D55A-BE60-F2F3-41B82D21C0C3}"/>
          </ac:picMkLst>
        </pc:picChg>
        <pc:picChg chg="add mod">
          <ac:chgData name="OMAR ABDO" userId="8271ea9fbb305512" providerId="LiveId" clId="{6C56A490-2101-44FE-98DE-4255E5847068}" dt="2024-07-21T13:24:20.095" v="1773"/>
          <ac:picMkLst>
            <pc:docMk/>
            <pc:sldMk cId="2802750199" sldId="267"/>
            <ac:picMk id="6" creationId="{E1FD9069-9186-462B-A6F7-C91237FB5941}"/>
          </ac:picMkLst>
        </pc:picChg>
        <pc:picChg chg="add mod">
          <ac:chgData name="OMAR ABDO" userId="8271ea9fbb305512" providerId="LiveId" clId="{6C56A490-2101-44FE-98DE-4255E5847068}" dt="2024-07-23T11:45:43.247" v="2199" actId="207"/>
          <ac:picMkLst>
            <pc:docMk/>
            <pc:sldMk cId="2802750199" sldId="267"/>
            <ac:picMk id="10" creationId="{F56F4A1C-909A-F022-D693-2BBE62838BA8}"/>
          </ac:picMkLst>
        </pc:picChg>
        <pc:picChg chg="add mod">
          <ac:chgData name="OMAR ABDO" userId="8271ea9fbb305512" providerId="LiveId" clId="{6C56A490-2101-44FE-98DE-4255E5847068}" dt="2024-07-23T11:45:37.300" v="2198" actId="207"/>
          <ac:picMkLst>
            <pc:docMk/>
            <pc:sldMk cId="2802750199" sldId="267"/>
            <ac:picMk id="11" creationId="{03B1C34E-BA84-1F10-1A6B-E37CC97B9A0C}"/>
          </ac:picMkLst>
        </pc:picChg>
      </pc:sldChg>
      <pc:sldChg chg="add del">
        <pc:chgData name="OMAR ABDO" userId="8271ea9fbb305512" providerId="LiveId" clId="{6C56A490-2101-44FE-98DE-4255E5847068}" dt="2024-07-20T13:48:16.683" v="1167" actId="2890"/>
        <pc:sldMkLst>
          <pc:docMk/>
          <pc:sldMk cId="191873024" sldId="268"/>
        </pc:sldMkLst>
      </pc:sldChg>
      <pc:sldChg chg="addSp modSp add del modTransition">
        <pc:chgData name="OMAR ABDO" userId="8271ea9fbb305512" providerId="LiveId" clId="{6C56A490-2101-44FE-98DE-4255E5847068}" dt="2024-07-16T10:13:44.477" v="78" actId="47"/>
        <pc:sldMkLst>
          <pc:docMk/>
          <pc:sldMk cId="202978819" sldId="268"/>
        </pc:sldMkLst>
        <pc:picChg chg="add mod">
          <ac:chgData name="OMAR ABDO" userId="8271ea9fbb305512" providerId="LiveId" clId="{6C56A490-2101-44FE-98DE-4255E5847068}" dt="2024-07-15T16:10:04.727" v="74"/>
          <ac:picMkLst>
            <pc:docMk/>
            <pc:sldMk cId="202978819" sldId="268"/>
            <ac:picMk id="4" creationId="{713EA7CF-A28D-E682-498B-2372A1E55956}"/>
          </ac:picMkLst>
        </pc:picChg>
        <pc:picChg chg="add mod">
          <ac:chgData name="OMAR ABDO" userId="8271ea9fbb305512" providerId="LiveId" clId="{6C56A490-2101-44FE-98DE-4255E5847068}" dt="2024-07-15T16:10:04.727" v="74"/>
          <ac:picMkLst>
            <pc:docMk/>
            <pc:sldMk cId="202978819" sldId="268"/>
            <ac:picMk id="5" creationId="{0E324DF8-8B2F-50D7-9352-5C615A1CC387}"/>
          </ac:picMkLst>
        </pc:picChg>
      </pc:sldChg>
      <pc:sldChg chg="modSp add del mod ord">
        <pc:chgData name="OMAR ABDO" userId="8271ea9fbb305512" providerId="LiveId" clId="{6C56A490-2101-44FE-98DE-4255E5847068}" dt="2024-07-20T14:33:14.296" v="1328" actId="47"/>
        <pc:sldMkLst>
          <pc:docMk/>
          <pc:sldMk cId="997966234" sldId="268"/>
        </pc:sldMkLst>
        <pc:spChg chg="mod">
          <ac:chgData name="OMAR ABDO" userId="8271ea9fbb305512" providerId="LiveId" clId="{6C56A490-2101-44FE-98DE-4255E5847068}" dt="2024-07-20T13:58:56.470" v="1253" actId="14100"/>
          <ac:spMkLst>
            <pc:docMk/>
            <pc:sldMk cId="997966234" sldId="268"/>
            <ac:spMk id="3" creationId="{87D1D794-98B9-A742-20A0-33726BB69B7C}"/>
          </ac:spMkLst>
        </pc:spChg>
        <pc:spChg chg="mod">
          <ac:chgData name="OMAR ABDO" userId="8271ea9fbb305512" providerId="LiveId" clId="{6C56A490-2101-44FE-98DE-4255E5847068}" dt="2024-07-20T14:33:10.889" v="1327" actId="403"/>
          <ac:spMkLst>
            <pc:docMk/>
            <pc:sldMk cId="997966234" sldId="268"/>
            <ac:spMk id="6" creationId="{EB172F72-59BB-78A8-F9F8-0B148DCF68D5}"/>
          </ac:spMkLst>
        </pc:spChg>
        <pc:spChg chg="mod">
          <ac:chgData name="OMAR ABDO" userId="8271ea9fbb305512" providerId="LiveId" clId="{6C56A490-2101-44FE-98DE-4255E5847068}" dt="2024-07-20T13:58:54.556" v="1250" actId="1076"/>
          <ac:spMkLst>
            <pc:docMk/>
            <pc:sldMk cId="997966234" sldId="268"/>
            <ac:spMk id="14" creationId="{4FAF499D-3C63-506E-8283-91EF422C26E8}"/>
          </ac:spMkLst>
        </pc:spChg>
        <pc:grpChg chg="mod">
          <ac:chgData name="OMAR ABDO" userId="8271ea9fbb305512" providerId="LiveId" clId="{6C56A490-2101-44FE-98DE-4255E5847068}" dt="2024-07-20T13:58:55.074" v="1251" actId="14100"/>
          <ac:grpSpMkLst>
            <pc:docMk/>
            <pc:sldMk cId="997966234" sldId="268"/>
            <ac:grpSpMk id="38" creationId="{14D9AA85-2C01-D700-FAB2-349CC1F6776C}"/>
          </ac:grpSpMkLst>
        </pc:grpChg>
      </pc:sldChg>
      <pc:sldChg chg="modSp add del mod modAnim">
        <pc:chgData name="OMAR ABDO" userId="8271ea9fbb305512" providerId="LiveId" clId="{6C56A490-2101-44FE-98DE-4255E5847068}" dt="2024-07-20T14:52:18.065" v="1345" actId="2890"/>
        <pc:sldMkLst>
          <pc:docMk/>
          <pc:sldMk cId="2090197373" sldId="268"/>
        </pc:sldMkLst>
        <pc:spChg chg="mod">
          <ac:chgData name="OMAR ABDO" userId="8271ea9fbb305512" providerId="LiveId" clId="{6C56A490-2101-44FE-98DE-4255E5847068}" dt="2024-07-20T14:52:17.800" v="1344" actId="1076"/>
          <ac:spMkLst>
            <pc:docMk/>
            <pc:sldMk cId="2090197373" sldId="268"/>
            <ac:spMk id="21" creationId="{C7E57FD4-C799-94B9-2E6C-69826B31A398}"/>
          </ac:spMkLst>
        </pc:spChg>
        <pc:grpChg chg="mod">
          <ac:chgData name="OMAR ABDO" userId="8271ea9fbb305512" providerId="LiveId" clId="{6C56A490-2101-44FE-98DE-4255E5847068}" dt="2024-07-20T14:52:17.800" v="1344" actId="1076"/>
          <ac:grpSpMkLst>
            <pc:docMk/>
            <pc:sldMk cId="2090197373" sldId="268"/>
            <ac:grpSpMk id="37" creationId="{9CAEA225-102B-0565-17C0-A7FDADB2545F}"/>
          </ac:grpSpMkLst>
        </pc:grpChg>
        <pc:grpChg chg="mod">
          <ac:chgData name="OMAR ABDO" userId="8271ea9fbb305512" providerId="LiveId" clId="{6C56A490-2101-44FE-98DE-4255E5847068}" dt="2024-07-20T14:52:17.800" v="1344" actId="1076"/>
          <ac:grpSpMkLst>
            <pc:docMk/>
            <pc:sldMk cId="2090197373" sldId="268"/>
            <ac:grpSpMk id="38" creationId="{14D9AA85-2C01-D700-FAB2-349CC1F6776C}"/>
          </ac:grpSpMkLst>
        </pc:grpChg>
        <pc:grpChg chg="mod">
          <ac:chgData name="OMAR ABDO" userId="8271ea9fbb305512" providerId="LiveId" clId="{6C56A490-2101-44FE-98DE-4255E5847068}" dt="2024-07-20T14:52:17.800" v="1344" actId="1076"/>
          <ac:grpSpMkLst>
            <pc:docMk/>
            <pc:sldMk cId="2090197373" sldId="268"/>
            <ac:grpSpMk id="39" creationId="{58E417E9-6DC1-5FBC-09E1-05A0E8DDB9C4}"/>
          </ac:grpSpMkLst>
        </pc:grpChg>
        <pc:grpChg chg="mod">
          <ac:chgData name="OMAR ABDO" userId="8271ea9fbb305512" providerId="LiveId" clId="{6C56A490-2101-44FE-98DE-4255E5847068}" dt="2024-07-20T14:52:17.800" v="1344" actId="1076"/>
          <ac:grpSpMkLst>
            <pc:docMk/>
            <pc:sldMk cId="2090197373" sldId="268"/>
            <ac:grpSpMk id="40" creationId="{5B3369CD-6D8C-9822-917B-2E7F6926D3D9}"/>
          </ac:grpSpMkLst>
        </pc:grpChg>
        <pc:grpChg chg="mod">
          <ac:chgData name="OMAR ABDO" userId="8271ea9fbb305512" providerId="LiveId" clId="{6C56A490-2101-44FE-98DE-4255E5847068}" dt="2024-07-20T14:52:17.800" v="1344" actId="1076"/>
          <ac:grpSpMkLst>
            <pc:docMk/>
            <pc:sldMk cId="2090197373" sldId="268"/>
            <ac:grpSpMk id="41" creationId="{CD21B14F-BDFE-4CD3-3AED-F90CAEB8097D}"/>
          </ac:grpSpMkLst>
        </pc:grpChg>
        <pc:grpChg chg="mod">
          <ac:chgData name="OMAR ABDO" userId="8271ea9fbb305512" providerId="LiveId" clId="{6C56A490-2101-44FE-98DE-4255E5847068}" dt="2024-07-20T14:52:17.800" v="1344" actId="1076"/>
          <ac:grpSpMkLst>
            <pc:docMk/>
            <pc:sldMk cId="2090197373" sldId="268"/>
            <ac:grpSpMk id="43" creationId="{3ECF3DD0-E268-EC5B-165B-FCD39773D755}"/>
          </ac:grpSpMkLst>
        </pc:grpChg>
        <pc:grpChg chg="mod">
          <ac:chgData name="OMAR ABDO" userId="8271ea9fbb305512" providerId="LiveId" clId="{6C56A490-2101-44FE-98DE-4255E5847068}" dt="2024-07-20T14:52:17.800" v="1344" actId="1076"/>
          <ac:grpSpMkLst>
            <pc:docMk/>
            <pc:sldMk cId="2090197373" sldId="268"/>
            <ac:grpSpMk id="44" creationId="{B5D7C7AC-7734-0258-576D-C775EE3DC627}"/>
          </ac:grpSpMkLst>
        </pc:grpChg>
        <pc:grpChg chg="mod">
          <ac:chgData name="OMAR ABDO" userId="8271ea9fbb305512" providerId="LiveId" clId="{6C56A490-2101-44FE-98DE-4255E5847068}" dt="2024-07-20T14:52:17.800" v="1344" actId="1076"/>
          <ac:grpSpMkLst>
            <pc:docMk/>
            <pc:sldMk cId="2090197373" sldId="268"/>
            <ac:grpSpMk id="45" creationId="{E0C003BF-76F5-7AC2-9923-C293CB405E4B}"/>
          </ac:grpSpMkLst>
        </pc:grpChg>
        <pc:grpChg chg="mod">
          <ac:chgData name="OMAR ABDO" userId="8271ea9fbb305512" providerId="LiveId" clId="{6C56A490-2101-44FE-98DE-4255E5847068}" dt="2024-07-20T14:52:17.800" v="1344" actId="1076"/>
          <ac:grpSpMkLst>
            <pc:docMk/>
            <pc:sldMk cId="2090197373" sldId="268"/>
            <ac:grpSpMk id="46" creationId="{8530B0B9-9271-CEA5-BE08-F140BA216CB1}"/>
          </ac:grpSpMkLst>
        </pc:grpChg>
        <pc:grpChg chg="mod">
          <ac:chgData name="OMAR ABDO" userId="8271ea9fbb305512" providerId="LiveId" clId="{6C56A490-2101-44FE-98DE-4255E5847068}" dt="2024-07-20T14:52:17.800" v="1344" actId="1076"/>
          <ac:grpSpMkLst>
            <pc:docMk/>
            <pc:sldMk cId="2090197373" sldId="268"/>
            <ac:grpSpMk id="47" creationId="{45B9F8B7-4E69-A5FC-F2C4-0BFDD1CCC6FD}"/>
          </ac:grpSpMkLst>
        </pc:grpChg>
      </pc:sldChg>
      <pc:sldChg chg="addSp delSp modSp add mod modAnim">
        <pc:chgData name="OMAR ABDO" userId="8271ea9fbb305512" providerId="LiveId" clId="{6C56A490-2101-44FE-98DE-4255E5847068}" dt="2024-07-23T11:47:17.922" v="2231"/>
        <pc:sldMkLst>
          <pc:docMk/>
          <pc:sldMk cId="2850659408" sldId="268"/>
        </pc:sldMkLst>
        <pc:spChg chg="add mod">
          <ac:chgData name="OMAR ABDO" userId="8271ea9fbb305512" providerId="LiveId" clId="{6C56A490-2101-44FE-98DE-4255E5847068}" dt="2024-07-23T11:47:17.922" v="2231"/>
          <ac:spMkLst>
            <pc:docMk/>
            <pc:sldMk cId="2850659408" sldId="268"/>
            <ac:spMk id="2" creationId="{41A78439-EABA-324A-D88D-22700023107D}"/>
          </ac:spMkLst>
        </pc:spChg>
        <pc:spChg chg="del">
          <ac:chgData name="OMAR ABDO" userId="8271ea9fbb305512" providerId="LiveId" clId="{6C56A490-2101-44FE-98DE-4255E5847068}" dt="2024-07-21T13:19:53.850" v="1729" actId="478"/>
          <ac:spMkLst>
            <pc:docMk/>
            <pc:sldMk cId="2850659408" sldId="268"/>
            <ac:spMk id="2" creationId="{797201B5-1CA6-3896-B309-75B2D4C9C4AB}"/>
          </ac:spMkLst>
        </pc:spChg>
        <pc:spChg chg="add mod">
          <ac:chgData name="OMAR ABDO" userId="8271ea9fbb305512" providerId="LiveId" clId="{6C56A490-2101-44FE-98DE-4255E5847068}" dt="2024-07-23T11:47:17.922" v="2231"/>
          <ac:spMkLst>
            <pc:docMk/>
            <pc:sldMk cId="2850659408" sldId="268"/>
            <ac:spMk id="4" creationId="{05003D2B-78BF-F238-4B59-1B39086B036A}"/>
          </ac:spMkLst>
        </pc:spChg>
        <pc:spChg chg="del">
          <ac:chgData name="OMAR ABDO" userId="8271ea9fbb305512" providerId="LiveId" clId="{6C56A490-2101-44FE-98DE-4255E5847068}" dt="2024-07-21T13:19:53.850" v="1729" actId="478"/>
          <ac:spMkLst>
            <pc:docMk/>
            <pc:sldMk cId="2850659408" sldId="268"/>
            <ac:spMk id="4" creationId="{C12AD434-61EA-284A-CDFF-5111A762B226}"/>
          </ac:spMkLst>
        </pc:spChg>
        <pc:spChg chg="add mod">
          <ac:chgData name="OMAR ABDO" userId="8271ea9fbb305512" providerId="LiveId" clId="{6C56A490-2101-44FE-98DE-4255E5847068}" dt="2024-07-21T13:19:54.155" v="1730"/>
          <ac:spMkLst>
            <pc:docMk/>
            <pc:sldMk cId="2850659408" sldId="268"/>
            <ac:spMk id="5" creationId="{6427FD61-AE4C-BD6C-9301-663EF477E4AE}"/>
          </ac:spMkLst>
        </pc:spChg>
        <pc:spChg chg="add mod">
          <ac:chgData name="OMAR ABDO" userId="8271ea9fbb305512" providerId="LiveId" clId="{6C56A490-2101-44FE-98DE-4255E5847068}" dt="2024-07-21T13:19:54.155" v="1730"/>
          <ac:spMkLst>
            <pc:docMk/>
            <pc:sldMk cId="2850659408" sldId="268"/>
            <ac:spMk id="6" creationId="{992B3DA6-80FB-CE0C-5F47-DECAE2DC8416}"/>
          </ac:spMkLst>
        </pc:spChg>
        <pc:spChg chg="add mod">
          <ac:chgData name="OMAR ABDO" userId="8271ea9fbb305512" providerId="LiveId" clId="{6C56A490-2101-44FE-98DE-4255E5847068}" dt="2024-07-21T13:19:54.155" v="1730"/>
          <ac:spMkLst>
            <pc:docMk/>
            <pc:sldMk cId="2850659408" sldId="268"/>
            <ac:spMk id="7" creationId="{DA8089A0-0E14-1BF2-C331-6B118C1D2DB1}"/>
          </ac:spMkLst>
        </pc:spChg>
        <pc:spChg chg="add mod">
          <ac:chgData name="OMAR ABDO" userId="8271ea9fbb305512" providerId="LiveId" clId="{6C56A490-2101-44FE-98DE-4255E5847068}" dt="2024-07-21T13:20:36.991" v="1739" actId="14100"/>
          <ac:spMkLst>
            <pc:docMk/>
            <pc:sldMk cId="2850659408" sldId="268"/>
            <ac:spMk id="8" creationId="{24B7A480-5B75-9548-0DF9-6C79E0A496E5}"/>
          </ac:spMkLst>
        </pc:spChg>
        <pc:spChg chg="mod">
          <ac:chgData name="OMAR ABDO" userId="8271ea9fbb305512" providerId="LiveId" clId="{6C56A490-2101-44FE-98DE-4255E5847068}" dt="2024-07-21T12:27:04.240" v="1380" actId="1076"/>
          <ac:spMkLst>
            <pc:docMk/>
            <pc:sldMk cId="2850659408" sldId="268"/>
            <ac:spMk id="21" creationId="{C7E57FD4-C799-94B9-2E6C-69826B31A398}"/>
          </ac:spMkLst>
        </pc:spChg>
        <pc:spChg chg="add mod">
          <ac:chgData name="OMAR ABDO" userId="8271ea9fbb305512" providerId="LiveId" clId="{6C56A490-2101-44FE-98DE-4255E5847068}" dt="2024-07-23T11:47:17.922" v="2231"/>
          <ac:spMkLst>
            <pc:docMk/>
            <pc:sldMk cId="2850659408" sldId="268"/>
            <ac:spMk id="25" creationId="{4EA9F365-C96C-97B9-93F2-DDF12135D9E9}"/>
          </ac:spMkLst>
        </pc:spChg>
        <pc:grpChg chg="mod">
          <ac:chgData name="OMAR ABDO" userId="8271ea9fbb305512" providerId="LiveId" clId="{6C56A490-2101-44FE-98DE-4255E5847068}" dt="2024-07-21T12:27:04.240" v="1380" actId="1076"/>
          <ac:grpSpMkLst>
            <pc:docMk/>
            <pc:sldMk cId="2850659408" sldId="268"/>
            <ac:grpSpMk id="37" creationId="{9CAEA225-102B-0565-17C0-A7FDADB2545F}"/>
          </ac:grpSpMkLst>
        </pc:grpChg>
        <pc:grpChg chg="mod">
          <ac:chgData name="OMAR ABDO" userId="8271ea9fbb305512" providerId="LiveId" clId="{6C56A490-2101-44FE-98DE-4255E5847068}" dt="2024-07-21T12:27:04.240" v="1380" actId="1076"/>
          <ac:grpSpMkLst>
            <pc:docMk/>
            <pc:sldMk cId="2850659408" sldId="268"/>
            <ac:grpSpMk id="38" creationId="{14D9AA85-2C01-D700-FAB2-349CC1F6776C}"/>
          </ac:grpSpMkLst>
        </pc:grpChg>
        <pc:grpChg chg="mod">
          <ac:chgData name="OMAR ABDO" userId="8271ea9fbb305512" providerId="LiveId" clId="{6C56A490-2101-44FE-98DE-4255E5847068}" dt="2024-07-21T12:27:04.240" v="1380" actId="1076"/>
          <ac:grpSpMkLst>
            <pc:docMk/>
            <pc:sldMk cId="2850659408" sldId="268"/>
            <ac:grpSpMk id="39" creationId="{58E417E9-6DC1-5FBC-09E1-05A0E8DDB9C4}"/>
          </ac:grpSpMkLst>
        </pc:grpChg>
        <pc:grpChg chg="mod">
          <ac:chgData name="OMAR ABDO" userId="8271ea9fbb305512" providerId="LiveId" clId="{6C56A490-2101-44FE-98DE-4255E5847068}" dt="2024-07-21T12:27:04.240" v="1380" actId="1076"/>
          <ac:grpSpMkLst>
            <pc:docMk/>
            <pc:sldMk cId="2850659408" sldId="268"/>
            <ac:grpSpMk id="40" creationId="{5B3369CD-6D8C-9822-917B-2E7F6926D3D9}"/>
          </ac:grpSpMkLst>
        </pc:grpChg>
        <pc:grpChg chg="mod">
          <ac:chgData name="OMAR ABDO" userId="8271ea9fbb305512" providerId="LiveId" clId="{6C56A490-2101-44FE-98DE-4255E5847068}" dt="2024-07-21T12:27:04.240" v="1380" actId="1076"/>
          <ac:grpSpMkLst>
            <pc:docMk/>
            <pc:sldMk cId="2850659408" sldId="268"/>
            <ac:grpSpMk id="41" creationId="{CD21B14F-BDFE-4CD3-3AED-F90CAEB8097D}"/>
          </ac:grpSpMkLst>
        </pc:grpChg>
        <pc:grpChg chg="mod">
          <ac:chgData name="OMAR ABDO" userId="8271ea9fbb305512" providerId="LiveId" clId="{6C56A490-2101-44FE-98DE-4255E5847068}" dt="2024-07-21T12:27:04.240" v="1380" actId="1076"/>
          <ac:grpSpMkLst>
            <pc:docMk/>
            <pc:sldMk cId="2850659408" sldId="268"/>
            <ac:grpSpMk id="43" creationId="{3ECF3DD0-E268-EC5B-165B-FCD39773D755}"/>
          </ac:grpSpMkLst>
        </pc:grpChg>
        <pc:grpChg chg="mod">
          <ac:chgData name="OMAR ABDO" userId="8271ea9fbb305512" providerId="LiveId" clId="{6C56A490-2101-44FE-98DE-4255E5847068}" dt="2024-07-21T12:27:04.240" v="1380" actId="1076"/>
          <ac:grpSpMkLst>
            <pc:docMk/>
            <pc:sldMk cId="2850659408" sldId="268"/>
            <ac:grpSpMk id="44" creationId="{B5D7C7AC-7734-0258-576D-C775EE3DC627}"/>
          </ac:grpSpMkLst>
        </pc:grpChg>
        <pc:grpChg chg="mod">
          <ac:chgData name="OMAR ABDO" userId="8271ea9fbb305512" providerId="LiveId" clId="{6C56A490-2101-44FE-98DE-4255E5847068}" dt="2024-07-21T12:27:04.240" v="1380" actId="1076"/>
          <ac:grpSpMkLst>
            <pc:docMk/>
            <pc:sldMk cId="2850659408" sldId="268"/>
            <ac:grpSpMk id="45" creationId="{E0C003BF-76F5-7AC2-9923-C293CB405E4B}"/>
          </ac:grpSpMkLst>
        </pc:grpChg>
        <pc:grpChg chg="mod">
          <ac:chgData name="OMAR ABDO" userId="8271ea9fbb305512" providerId="LiveId" clId="{6C56A490-2101-44FE-98DE-4255E5847068}" dt="2024-07-21T12:27:04.240" v="1380" actId="1076"/>
          <ac:grpSpMkLst>
            <pc:docMk/>
            <pc:sldMk cId="2850659408" sldId="268"/>
            <ac:grpSpMk id="46" creationId="{8530B0B9-9271-CEA5-BE08-F140BA216CB1}"/>
          </ac:grpSpMkLst>
        </pc:grpChg>
        <pc:grpChg chg="mod">
          <ac:chgData name="OMAR ABDO" userId="8271ea9fbb305512" providerId="LiveId" clId="{6C56A490-2101-44FE-98DE-4255E5847068}" dt="2024-07-21T12:27:04.240" v="1380" actId="1076"/>
          <ac:grpSpMkLst>
            <pc:docMk/>
            <pc:sldMk cId="2850659408" sldId="268"/>
            <ac:grpSpMk id="47" creationId="{45B9F8B7-4E69-A5FC-F2C4-0BFDD1CCC6FD}"/>
          </ac:grpSpMkLst>
        </pc:grpChg>
        <pc:picChg chg="add mod">
          <ac:chgData name="OMAR ABDO" userId="8271ea9fbb305512" providerId="LiveId" clId="{6C56A490-2101-44FE-98DE-4255E5847068}" dt="2024-07-21T13:19:54.155" v="1730"/>
          <ac:picMkLst>
            <pc:docMk/>
            <pc:sldMk cId="2850659408" sldId="268"/>
            <ac:picMk id="9" creationId="{A774DC7A-AF28-F15C-D29B-6F56B0A570FB}"/>
          </ac:picMkLst>
        </pc:picChg>
        <pc:picChg chg="add mod">
          <ac:chgData name="OMAR ABDO" userId="8271ea9fbb305512" providerId="LiveId" clId="{6C56A490-2101-44FE-98DE-4255E5847068}" dt="2024-07-21T13:19:54.155" v="1730"/>
          <ac:picMkLst>
            <pc:docMk/>
            <pc:sldMk cId="2850659408" sldId="268"/>
            <ac:picMk id="19" creationId="{E323E99E-454D-26B8-2B9D-32A76C307C15}"/>
          </ac:picMkLst>
        </pc:picChg>
        <pc:picChg chg="add mod">
          <ac:chgData name="OMAR ABDO" userId="8271ea9fbb305512" providerId="LiveId" clId="{6C56A490-2101-44FE-98DE-4255E5847068}" dt="2024-07-23T11:47:17.922" v="2231"/>
          <ac:picMkLst>
            <pc:docMk/>
            <pc:sldMk cId="2850659408" sldId="268"/>
            <ac:picMk id="20" creationId="{EEC82C24-E252-4914-2F0F-1ED527A0EABE}"/>
          </ac:picMkLst>
        </pc:picChg>
        <pc:picChg chg="add mod">
          <ac:chgData name="OMAR ABDO" userId="8271ea9fbb305512" providerId="LiveId" clId="{6C56A490-2101-44FE-98DE-4255E5847068}" dt="2024-07-23T11:47:17.922" v="2231"/>
          <ac:picMkLst>
            <pc:docMk/>
            <pc:sldMk cId="2850659408" sldId="268"/>
            <ac:picMk id="24" creationId="{24010E94-EB61-1AA7-B027-2C48553337F8}"/>
          </ac:picMkLst>
        </pc:picChg>
      </pc:sldChg>
      <pc:sldChg chg="add del">
        <pc:chgData name="OMAR ABDO" userId="8271ea9fbb305512" providerId="LiveId" clId="{6C56A490-2101-44FE-98DE-4255E5847068}" dt="2024-07-20T13:55:42.924" v="1228" actId="2890"/>
        <pc:sldMkLst>
          <pc:docMk/>
          <pc:sldMk cId="14634280" sldId="269"/>
        </pc:sldMkLst>
      </pc:sldChg>
      <pc:sldChg chg="add del">
        <pc:chgData name="OMAR ABDO" userId="8271ea9fbb305512" providerId="LiveId" clId="{6C56A490-2101-44FE-98DE-4255E5847068}" dt="2024-07-20T13:59:27.459" v="1259" actId="2890"/>
        <pc:sldMkLst>
          <pc:docMk/>
          <pc:sldMk cId="207035355" sldId="269"/>
        </pc:sldMkLst>
      </pc:sldChg>
      <pc:sldChg chg="addSp delSp modSp add mod">
        <pc:chgData name="OMAR ABDO" userId="8271ea9fbb305512" providerId="LiveId" clId="{6C56A490-2101-44FE-98DE-4255E5847068}" dt="2024-07-23T11:47:18.749" v="2232"/>
        <pc:sldMkLst>
          <pc:docMk/>
          <pc:sldMk cId="681010420" sldId="269"/>
        </pc:sldMkLst>
        <pc:spChg chg="del">
          <ac:chgData name="OMAR ABDO" userId="8271ea9fbb305512" providerId="LiveId" clId="{6C56A490-2101-44FE-98DE-4255E5847068}" dt="2024-07-21T13:20:10.977" v="1733" actId="478"/>
          <ac:spMkLst>
            <pc:docMk/>
            <pc:sldMk cId="681010420" sldId="269"/>
            <ac:spMk id="2" creationId="{797201B5-1CA6-3896-B309-75B2D4C9C4AB}"/>
          </ac:spMkLst>
        </pc:spChg>
        <pc:spChg chg="add mod">
          <ac:chgData name="OMAR ABDO" userId="8271ea9fbb305512" providerId="LiveId" clId="{6C56A490-2101-44FE-98DE-4255E5847068}" dt="2024-07-23T11:47:18.749" v="2232"/>
          <ac:spMkLst>
            <pc:docMk/>
            <pc:sldMk cId="681010420" sldId="269"/>
            <ac:spMk id="2" creationId="{F1C74D5F-CD02-11FF-F8BE-F91AF3BD1155}"/>
          </ac:spMkLst>
        </pc:spChg>
        <pc:spChg chg="add mod">
          <ac:chgData name="OMAR ABDO" userId="8271ea9fbb305512" providerId="LiveId" clId="{6C56A490-2101-44FE-98DE-4255E5847068}" dt="2024-07-23T11:47:18.749" v="2232"/>
          <ac:spMkLst>
            <pc:docMk/>
            <pc:sldMk cId="681010420" sldId="269"/>
            <ac:spMk id="4" creationId="{3C99E94B-FC1C-8B20-980F-F960369E403A}"/>
          </ac:spMkLst>
        </pc:spChg>
        <pc:spChg chg="del">
          <ac:chgData name="OMAR ABDO" userId="8271ea9fbb305512" providerId="LiveId" clId="{6C56A490-2101-44FE-98DE-4255E5847068}" dt="2024-07-21T13:20:10.977" v="1733" actId="478"/>
          <ac:spMkLst>
            <pc:docMk/>
            <pc:sldMk cId="681010420" sldId="269"/>
            <ac:spMk id="4" creationId="{C12AD434-61EA-284A-CDFF-5111A762B226}"/>
          </ac:spMkLst>
        </pc:spChg>
        <pc:spChg chg="add mod">
          <ac:chgData name="OMAR ABDO" userId="8271ea9fbb305512" providerId="LiveId" clId="{6C56A490-2101-44FE-98DE-4255E5847068}" dt="2024-07-21T13:20:03.518" v="1732"/>
          <ac:spMkLst>
            <pc:docMk/>
            <pc:sldMk cId="681010420" sldId="269"/>
            <ac:spMk id="5" creationId="{24AFC5A8-C743-6382-657E-A71144155BA1}"/>
          </ac:spMkLst>
        </pc:spChg>
        <pc:spChg chg="add mod">
          <ac:chgData name="OMAR ABDO" userId="8271ea9fbb305512" providerId="LiveId" clId="{6C56A490-2101-44FE-98DE-4255E5847068}" dt="2024-07-21T13:20:03.518" v="1732"/>
          <ac:spMkLst>
            <pc:docMk/>
            <pc:sldMk cId="681010420" sldId="269"/>
            <ac:spMk id="6" creationId="{DBE08408-4A4F-8167-7D0B-022D825414BF}"/>
          </ac:spMkLst>
        </pc:spChg>
        <pc:spChg chg="add mod">
          <ac:chgData name="OMAR ABDO" userId="8271ea9fbb305512" providerId="LiveId" clId="{6C56A490-2101-44FE-98DE-4255E5847068}" dt="2024-07-21T13:20:03.518" v="1732"/>
          <ac:spMkLst>
            <pc:docMk/>
            <pc:sldMk cId="681010420" sldId="269"/>
            <ac:spMk id="7" creationId="{2423914C-4034-B413-BC7E-AD84E2BEEDF2}"/>
          </ac:spMkLst>
        </pc:spChg>
        <pc:spChg chg="add mod">
          <ac:chgData name="OMAR ABDO" userId="8271ea9fbb305512" providerId="LiveId" clId="{6C56A490-2101-44FE-98DE-4255E5847068}" dt="2024-07-23T11:47:18.749" v="2232"/>
          <ac:spMkLst>
            <pc:docMk/>
            <pc:sldMk cId="681010420" sldId="269"/>
            <ac:spMk id="7" creationId="{E002A22C-7AA2-F91C-19CF-920E6CB0FF38}"/>
          </ac:spMkLst>
        </pc:spChg>
        <pc:spChg chg="mod">
          <ac:chgData name="OMAR ABDO" userId="8271ea9fbb305512" providerId="LiveId" clId="{6C56A490-2101-44FE-98DE-4255E5847068}" dt="2024-07-21T13:20:43.489" v="1740" actId="14100"/>
          <ac:spMkLst>
            <pc:docMk/>
            <pc:sldMk cId="681010420" sldId="269"/>
            <ac:spMk id="8" creationId="{24B7A480-5B75-9548-0DF9-6C79E0A496E5}"/>
          </ac:spMkLst>
        </pc:spChg>
        <pc:spChg chg="add mod">
          <ac:chgData name="OMAR ABDO" userId="8271ea9fbb305512" providerId="LiveId" clId="{6C56A490-2101-44FE-98DE-4255E5847068}" dt="2024-07-21T13:20:11.458" v="1734"/>
          <ac:spMkLst>
            <pc:docMk/>
            <pc:sldMk cId="681010420" sldId="269"/>
            <ac:spMk id="20" creationId="{80D5820D-6D08-CD24-E7D2-8B9372AE22D0}"/>
          </ac:spMkLst>
        </pc:spChg>
        <pc:spChg chg="add mod">
          <ac:chgData name="OMAR ABDO" userId="8271ea9fbb305512" providerId="LiveId" clId="{6C56A490-2101-44FE-98DE-4255E5847068}" dt="2024-07-21T13:20:11.458" v="1734"/>
          <ac:spMkLst>
            <pc:docMk/>
            <pc:sldMk cId="681010420" sldId="269"/>
            <ac:spMk id="24" creationId="{4BA77A48-989A-E803-D19C-43A8C90AFEC6}"/>
          </ac:spMkLst>
        </pc:spChg>
        <pc:spChg chg="add mod">
          <ac:chgData name="OMAR ABDO" userId="8271ea9fbb305512" providerId="LiveId" clId="{6C56A490-2101-44FE-98DE-4255E5847068}" dt="2024-07-21T13:20:11.458" v="1734"/>
          <ac:spMkLst>
            <pc:docMk/>
            <pc:sldMk cId="681010420" sldId="269"/>
            <ac:spMk id="25" creationId="{B1B6AA19-AD83-E49D-CC8A-41DDB44FA49B}"/>
          </ac:spMkLst>
        </pc:spChg>
        <pc:picChg chg="add mod">
          <ac:chgData name="OMAR ABDO" userId="8271ea9fbb305512" providerId="LiveId" clId="{6C56A490-2101-44FE-98DE-4255E5847068}" dt="2024-07-23T11:47:18.749" v="2232"/>
          <ac:picMkLst>
            <pc:docMk/>
            <pc:sldMk cId="681010420" sldId="269"/>
            <ac:picMk id="5" creationId="{F51EC1F5-6327-0590-8CC3-D686C21EB57B}"/>
          </ac:picMkLst>
        </pc:picChg>
        <pc:picChg chg="add mod">
          <ac:chgData name="OMAR ABDO" userId="8271ea9fbb305512" providerId="LiveId" clId="{6C56A490-2101-44FE-98DE-4255E5847068}" dt="2024-07-23T11:47:18.749" v="2232"/>
          <ac:picMkLst>
            <pc:docMk/>
            <pc:sldMk cId="681010420" sldId="269"/>
            <ac:picMk id="6" creationId="{867349B2-E41F-978B-DB91-72E7A0969E0A}"/>
          </ac:picMkLst>
        </pc:picChg>
        <pc:picChg chg="add mod">
          <ac:chgData name="OMAR ABDO" userId="8271ea9fbb305512" providerId="LiveId" clId="{6C56A490-2101-44FE-98DE-4255E5847068}" dt="2024-07-21T13:20:03.518" v="1732"/>
          <ac:picMkLst>
            <pc:docMk/>
            <pc:sldMk cId="681010420" sldId="269"/>
            <ac:picMk id="9" creationId="{D602A0AA-8315-9982-EA6D-2F44CB6E09C2}"/>
          </ac:picMkLst>
        </pc:picChg>
        <pc:picChg chg="add mod">
          <ac:chgData name="OMAR ABDO" userId="8271ea9fbb305512" providerId="LiveId" clId="{6C56A490-2101-44FE-98DE-4255E5847068}" dt="2024-07-21T13:20:03.518" v="1732"/>
          <ac:picMkLst>
            <pc:docMk/>
            <pc:sldMk cId="681010420" sldId="269"/>
            <ac:picMk id="19" creationId="{93836EA1-8FD0-CF98-C330-C3AFB4FBC810}"/>
          </ac:picMkLst>
        </pc:picChg>
        <pc:picChg chg="add mod">
          <ac:chgData name="OMAR ABDO" userId="8271ea9fbb305512" providerId="LiveId" clId="{6C56A490-2101-44FE-98DE-4255E5847068}" dt="2024-07-21T13:20:11.458" v="1734"/>
          <ac:picMkLst>
            <pc:docMk/>
            <pc:sldMk cId="681010420" sldId="269"/>
            <ac:picMk id="26" creationId="{9871594B-2459-ADAA-CE36-62836A87FCA8}"/>
          </ac:picMkLst>
        </pc:picChg>
        <pc:picChg chg="add mod">
          <ac:chgData name="OMAR ABDO" userId="8271ea9fbb305512" providerId="LiveId" clId="{6C56A490-2101-44FE-98DE-4255E5847068}" dt="2024-07-21T13:20:11.458" v="1734"/>
          <ac:picMkLst>
            <pc:docMk/>
            <pc:sldMk cId="681010420" sldId="269"/>
            <ac:picMk id="31" creationId="{FAC79EEA-B3B5-83D8-1B8B-00C3DC1FF766}"/>
          </ac:picMkLst>
        </pc:picChg>
      </pc:sldChg>
      <pc:sldChg chg="addSp modSp add del modTransition">
        <pc:chgData name="OMAR ABDO" userId="8271ea9fbb305512" providerId="LiveId" clId="{6C56A490-2101-44FE-98DE-4255E5847068}" dt="2024-07-16T10:13:44.477" v="78" actId="47"/>
        <pc:sldMkLst>
          <pc:docMk/>
          <pc:sldMk cId="1619522342" sldId="269"/>
        </pc:sldMkLst>
        <pc:picChg chg="add mod">
          <ac:chgData name="OMAR ABDO" userId="8271ea9fbb305512" providerId="LiveId" clId="{6C56A490-2101-44FE-98DE-4255E5847068}" dt="2024-07-15T16:09:48.202" v="63"/>
          <ac:picMkLst>
            <pc:docMk/>
            <pc:sldMk cId="1619522342" sldId="269"/>
            <ac:picMk id="4" creationId="{96373B78-2881-6320-037D-9E8C576D19DC}"/>
          </ac:picMkLst>
        </pc:picChg>
        <pc:picChg chg="add mod">
          <ac:chgData name="OMAR ABDO" userId="8271ea9fbb305512" providerId="LiveId" clId="{6C56A490-2101-44FE-98DE-4255E5847068}" dt="2024-07-15T16:09:48.202" v="63"/>
          <ac:picMkLst>
            <pc:docMk/>
            <pc:sldMk cId="1619522342" sldId="269"/>
            <ac:picMk id="5" creationId="{ADB40604-3491-6B5C-9E37-A5FA31ABFB33}"/>
          </ac:picMkLst>
        </pc:picChg>
      </pc:sldChg>
      <pc:sldChg chg="add del">
        <pc:chgData name="OMAR ABDO" userId="8271ea9fbb305512" providerId="LiveId" clId="{6C56A490-2101-44FE-98DE-4255E5847068}" dt="2024-07-21T12:27:30.635" v="1396" actId="2890"/>
        <pc:sldMkLst>
          <pc:docMk/>
          <pc:sldMk cId="2068969750" sldId="269"/>
        </pc:sldMkLst>
      </pc:sldChg>
      <pc:sldChg chg="modSp add del mod">
        <pc:chgData name="OMAR ABDO" userId="8271ea9fbb305512" providerId="LiveId" clId="{6C56A490-2101-44FE-98DE-4255E5847068}" dt="2024-07-20T14:04:29.668" v="1322" actId="2890"/>
        <pc:sldMkLst>
          <pc:docMk/>
          <pc:sldMk cId="4142609492" sldId="269"/>
        </pc:sldMkLst>
        <pc:spChg chg="mod">
          <ac:chgData name="OMAR ABDO" userId="8271ea9fbb305512" providerId="LiveId" clId="{6C56A490-2101-44FE-98DE-4255E5847068}" dt="2024-07-20T14:04:27.107" v="1314"/>
          <ac:spMkLst>
            <pc:docMk/>
            <pc:sldMk cId="4142609492" sldId="269"/>
            <ac:spMk id="6" creationId="{EB172F72-59BB-78A8-F9F8-0B148DCF68D5}"/>
          </ac:spMkLst>
        </pc:spChg>
      </pc:sldChg>
      <pc:sldChg chg="add del">
        <pc:chgData name="OMAR ABDO" userId="8271ea9fbb305512" providerId="LiveId" clId="{6C56A490-2101-44FE-98DE-4255E5847068}" dt="2024-07-21T12:27:30.150" v="1395" actId="2890"/>
        <pc:sldMkLst>
          <pc:docMk/>
          <pc:sldMk cId="573361010" sldId="270"/>
        </pc:sldMkLst>
      </pc:sldChg>
      <pc:sldChg chg="addSp delSp modSp add del mod">
        <pc:chgData name="OMAR ABDO" userId="8271ea9fbb305512" providerId="LiveId" clId="{6C56A490-2101-44FE-98DE-4255E5847068}" dt="2024-07-20T14:04:29.372" v="1321" actId="2890"/>
        <pc:sldMkLst>
          <pc:docMk/>
          <pc:sldMk cId="694826856" sldId="270"/>
        </pc:sldMkLst>
        <pc:spChg chg="add del mod">
          <ac:chgData name="OMAR ABDO" userId="8271ea9fbb305512" providerId="LiveId" clId="{6C56A490-2101-44FE-98DE-4255E5847068}" dt="2024-07-20T14:04:26.430" v="1310" actId="20577"/>
          <ac:spMkLst>
            <pc:docMk/>
            <pc:sldMk cId="694826856" sldId="270"/>
            <ac:spMk id="6" creationId="{EB172F72-59BB-78A8-F9F8-0B148DCF68D5}"/>
          </ac:spMkLst>
        </pc:spChg>
      </pc:sldChg>
      <pc:sldChg chg="add del">
        <pc:chgData name="OMAR ABDO" userId="8271ea9fbb305512" providerId="LiveId" clId="{6C56A490-2101-44FE-98DE-4255E5847068}" dt="2024-07-20T13:59:27.212" v="1258" actId="2890"/>
        <pc:sldMkLst>
          <pc:docMk/>
          <pc:sldMk cId="1559977909" sldId="270"/>
        </pc:sldMkLst>
      </pc:sldChg>
      <pc:sldChg chg="addSp delSp modSp add mod">
        <pc:chgData name="OMAR ABDO" userId="8271ea9fbb305512" providerId="LiveId" clId="{6C56A490-2101-44FE-98DE-4255E5847068}" dt="2024-07-23T11:47:20.630" v="2233"/>
        <pc:sldMkLst>
          <pc:docMk/>
          <pc:sldMk cId="2562486411" sldId="270"/>
        </pc:sldMkLst>
        <pc:spChg chg="add mod">
          <ac:chgData name="OMAR ABDO" userId="8271ea9fbb305512" providerId="LiveId" clId="{6C56A490-2101-44FE-98DE-4255E5847068}" dt="2024-07-23T11:47:20.630" v="2233"/>
          <ac:spMkLst>
            <pc:docMk/>
            <pc:sldMk cId="2562486411" sldId="270"/>
            <ac:spMk id="2" creationId="{077B1F93-5BD2-1D89-228C-DFCA1840A34F}"/>
          </ac:spMkLst>
        </pc:spChg>
        <pc:spChg chg="del">
          <ac:chgData name="OMAR ABDO" userId="8271ea9fbb305512" providerId="LiveId" clId="{6C56A490-2101-44FE-98DE-4255E5847068}" dt="2024-07-21T13:20:18.564" v="1735" actId="478"/>
          <ac:spMkLst>
            <pc:docMk/>
            <pc:sldMk cId="2562486411" sldId="270"/>
            <ac:spMk id="2" creationId="{797201B5-1CA6-3896-B309-75B2D4C9C4AB}"/>
          </ac:spMkLst>
        </pc:spChg>
        <pc:spChg chg="add mod">
          <ac:chgData name="OMAR ABDO" userId="8271ea9fbb305512" providerId="LiveId" clId="{6C56A490-2101-44FE-98DE-4255E5847068}" dt="2024-07-23T11:47:20.630" v="2233"/>
          <ac:spMkLst>
            <pc:docMk/>
            <pc:sldMk cId="2562486411" sldId="270"/>
            <ac:spMk id="4" creationId="{9F284A52-1CF8-DB50-3599-ACBD7951CAD6}"/>
          </ac:spMkLst>
        </pc:spChg>
        <pc:spChg chg="del">
          <ac:chgData name="OMAR ABDO" userId="8271ea9fbb305512" providerId="LiveId" clId="{6C56A490-2101-44FE-98DE-4255E5847068}" dt="2024-07-21T13:20:18.564" v="1735" actId="478"/>
          <ac:spMkLst>
            <pc:docMk/>
            <pc:sldMk cId="2562486411" sldId="270"/>
            <ac:spMk id="4" creationId="{C12AD434-61EA-284A-CDFF-5111A762B226}"/>
          </ac:spMkLst>
        </pc:spChg>
        <pc:spChg chg="add mod">
          <ac:chgData name="OMAR ABDO" userId="8271ea9fbb305512" providerId="LiveId" clId="{6C56A490-2101-44FE-98DE-4255E5847068}" dt="2024-07-21T13:20:18.946" v="1736"/>
          <ac:spMkLst>
            <pc:docMk/>
            <pc:sldMk cId="2562486411" sldId="270"/>
            <ac:spMk id="5" creationId="{81FCD89E-F4D1-16BD-52D4-5C5605381BE8}"/>
          </ac:spMkLst>
        </pc:spChg>
        <pc:spChg chg="add mod">
          <ac:chgData name="OMAR ABDO" userId="8271ea9fbb305512" providerId="LiveId" clId="{6C56A490-2101-44FE-98DE-4255E5847068}" dt="2024-07-21T13:20:18.946" v="1736"/>
          <ac:spMkLst>
            <pc:docMk/>
            <pc:sldMk cId="2562486411" sldId="270"/>
            <ac:spMk id="6" creationId="{AE1ADF5A-C2F9-7554-C410-84B1D195F041}"/>
          </ac:spMkLst>
        </pc:spChg>
        <pc:spChg chg="add mod">
          <ac:chgData name="OMAR ABDO" userId="8271ea9fbb305512" providerId="LiveId" clId="{6C56A490-2101-44FE-98DE-4255E5847068}" dt="2024-07-21T13:20:18.946" v="1736"/>
          <ac:spMkLst>
            <pc:docMk/>
            <pc:sldMk cId="2562486411" sldId="270"/>
            <ac:spMk id="7" creationId="{CCD60A50-3CF2-C40D-AB55-36DE57E1A5A1}"/>
          </ac:spMkLst>
        </pc:spChg>
        <pc:spChg chg="mod">
          <ac:chgData name="OMAR ABDO" userId="8271ea9fbb305512" providerId="LiveId" clId="{6C56A490-2101-44FE-98DE-4255E5847068}" dt="2024-07-21T13:20:32.132" v="1738" actId="14100"/>
          <ac:spMkLst>
            <pc:docMk/>
            <pc:sldMk cId="2562486411" sldId="270"/>
            <ac:spMk id="8" creationId="{24B7A480-5B75-9548-0DF9-6C79E0A496E5}"/>
          </ac:spMkLst>
        </pc:spChg>
        <pc:spChg chg="add mod">
          <ac:chgData name="OMAR ABDO" userId="8271ea9fbb305512" providerId="LiveId" clId="{6C56A490-2101-44FE-98DE-4255E5847068}" dt="2024-07-23T11:47:20.630" v="2233"/>
          <ac:spMkLst>
            <pc:docMk/>
            <pc:sldMk cId="2562486411" sldId="270"/>
            <ac:spMk id="25" creationId="{B2C0562F-FDEA-1F65-74B3-423C34993E65}"/>
          </ac:spMkLst>
        </pc:spChg>
        <pc:picChg chg="add mod">
          <ac:chgData name="OMAR ABDO" userId="8271ea9fbb305512" providerId="LiveId" clId="{6C56A490-2101-44FE-98DE-4255E5847068}" dt="2024-07-21T13:20:18.946" v="1736"/>
          <ac:picMkLst>
            <pc:docMk/>
            <pc:sldMk cId="2562486411" sldId="270"/>
            <ac:picMk id="9" creationId="{3576EEF4-8121-8930-3578-FE61AE512267}"/>
          </ac:picMkLst>
        </pc:picChg>
        <pc:picChg chg="add mod">
          <ac:chgData name="OMAR ABDO" userId="8271ea9fbb305512" providerId="LiveId" clId="{6C56A490-2101-44FE-98DE-4255E5847068}" dt="2024-07-21T13:20:18.946" v="1736"/>
          <ac:picMkLst>
            <pc:docMk/>
            <pc:sldMk cId="2562486411" sldId="270"/>
            <ac:picMk id="19" creationId="{53140F34-176F-7E61-F6B1-6E7F0A4D272B}"/>
          </ac:picMkLst>
        </pc:picChg>
        <pc:picChg chg="add mod">
          <ac:chgData name="OMAR ABDO" userId="8271ea9fbb305512" providerId="LiveId" clId="{6C56A490-2101-44FE-98DE-4255E5847068}" dt="2024-07-23T11:47:20.630" v="2233"/>
          <ac:picMkLst>
            <pc:docMk/>
            <pc:sldMk cId="2562486411" sldId="270"/>
            <ac:picMk id="20" creationId="{C240B801-5B11-4734-4766-00E9FB49A915}"/>
          </ac:picMkLst>
        </pc:picChg>
        <pc:picChg chg="add mod">
          <ac:chgData name="OMAR ABDO" userId="8271ea9fbb305512" providerId="LiveId" clId="{6C56A490-2101-44FE-98DE-4255E5847068}" dt="2024-07-23T11:47:20.630" v="2233"/>
          <ac:picMkLst>
            <pc:docMk/>
            <pc:sldMk cId="2562486411" sldId="270"/>
            <ac:picMk id="24" creationId="{FD11A26F-1CE9-BEC6-34F7-A39A75B9BF22}"/>
          </ac:picMkLst>
        </pc:picChg>
      </pc:sldChg>
      <pc:sldChg chg="add del">
        <pc:chgData name="OMAR ABDO" userId="8271ea9fbb305512" providerId="LiveId" clId="{6C56A490-2101-44FE-98DE-4255E5847068}" dt="2024-07-20T13:55:42.358" v="1227" actId="2890"/>
        <pc:sldMkLst>
          <pc:docMk/>
          <pc:sldMk cId="2846173689" sldId="270"/>
        </pc:sldMkLst>
      </pc:sldChg>
      <pc:sldChg chg="addSp modSp add del modTransition">
        <pc:chgData name="OMAR ABDO" userId="8271ea9fbb305512" providerId="LiveId" clId="{6C56A490-2101-44FE-98DE-4255E5847068}" dt="2024-07-16T10:13:44.477" v="78" actId="47"/>
        <pc:sldMkLst>
          <pc:docMk/>
          <pc:sldMk cId="4294080711" sldId="270"/>
        </pc:sldMkLst>
        <pc:picChg chg="add mod">
          <ac:chgData name="OMAR ABDO" userId="8271ea9fbb305512" providerId="LiveId" clId="{6C56A490-2101-44FE-98DE-4255E5847068}" dt="2024-07-15T16:09:49.175" v="64"/>
          <ac:picMkLst>
            <pc:docMk/>
            <pc:sldMk cId="4294080711" sldId="270"/>
            <ac:picMk id="4" creationId="{BC9842AF-C4F3-45E4-0496-AD7A9DD27950}"/>
          </ac:picMkLst>
        </pc:picChg>
        <pc:picChg chg="add mod">
          <ac:chgData name="OMAR ABDO" userId="8271ea9fbb305512" providerId="LiveId" clId="{6C56A490-2101-44FE-98DE-4255E5847068}" dt="2024-07-15T16:09:49.175" v="64"/>
          <ac:picMkLst>
            <pc:docMk/>
            <pc:sldMk cId="4294080711" sldId="270"/>
            <ac:picMk id="5" creationId="{1BFE8939-DEFB-938F-2609-D0E8CEB5749B}"/>
          </ac:picMkLst>
        </pc:picChg>
      </pc:sldChg>
      <pc:sldChg chg="addSp delSp modSp add mod">
        <pc:chgData name="OMAR ABDO" userId="8271ea9fbb305512" providerId="LiveId" clId="{6C56A490-2101-44FE-98DE-4255E5847068}" dt="2024-07-23T11:47:21.660" v="2234"/>
        <pc:sldMkLst>
          <pc:docMk/>
          <pc:sldMk cId="1055280666" sldId="271"/>
        </pc:sldMkLst>
        <pc:spChg chg="add mod">
          <ac:chgData name="OMAR ABDO" userId="8271ea9fbb305512" providerId="LiveId" clId="{6C56A490-2101-44FE-98DE-4255E5847068}" dt="2024-07-23T11:47:21.660" v="2234"/>
          <ac:spMkLst>
            <pc:docMk/>
            <pc:sldMk cId="1055280666" sldId="271"/>
            <ac:spMk id="2" creationId="{50264942-E253-2895-E79C-0F7C3C08EE17}"/>
          </ac:spMkLst>
        </pc:spChg>
        <pc:spChg chg="del">
          <ac:chgData name="OMAR ABDO" userId="8271ea9fbb305512" providerId="LiveId" clId="{6C56A490-2101-44FE-98DE-4255E5847068}" dt="2024-07-21T13:21:03.244" v="1741" actId="478"/>
          <ac:spMkLst>
            <pc:docMk/>
            <pc:sldMk cId="1055280666" sldId="271"/>
            <ac:spMk id="2" creationId="{797201B5-1CA6-3896-B309-75B2D4C9C4AB}"/>
          </ac:spMkLst>
        </pc:spChg>
        <pc:spChg chg="add mod">
          <ac:chgData name="OMAR ABDO" userId="8271ea9fbb305512" providerId="LiveId" clId="{6C56A490-2101-44FE-98DE-4255E5847068}" dt="2024-07-23T11:47:21.660" v="2234"/>
          <ac:spMkLst>
            <pc:docMk/>
            <pc:sldMk cId="1055280666" sldId="271"/>
            <ac:spMk id="4" creationId="{22B3F1AD-F764-D8DB-75C9-0226D390CC75}"/>
          </ac:spMkLst>
        </pc:spChg>
        <pc:spChg chg="del">
          <ac:chgData name="OMAR ABDO" userId="8271ea9fbb305512" providerId="LiveId" clId="{6C56A490-2101-44FE-98DE-4255E5847068}" dt="2024-07-21T13:21:03.244" v="1741" actId="478"/>
          <ac:spMkLst>
            <pc:docMk/>
            <pc:sldMk cId="1055280666" sldId="271"/>
            <ac:spMk id="4" creationId="{C12AD434-61EA-284A-CDFF-5111A762B226}"/>
          </ac:spMkLst>
        </pc:spChg>
        <pc:spChg chg="add mod">
          <ac:chgData name="OMAR ABDO" userId="8271ea9fbb305512" providerId="LiveId" clId="{6C56A490-2101-44FE-98DE-4255E5847068}" dt="2024-07-21T13:21:03.583" v="1742"/>
          <ac:spMkLst>
            <pc:docMk/>
            <pc:sldMk cId="1055280666" sldId="271"/>
            <ac:spMk id="5" creationId="{40BACDBC-FA94-71B5-94B2-EBE298E59D45}"/>
          </ac:spMkLst>
        </pc:spChg>
        <pc:spChg chg="add mod">
          <ac:chgData name="OMAR ABDO" userId="8271ea9fbb305512" providerId="LiveId" clId="{6C56A490-2101-44FE-98DE-4255E5847068}" dt="2024-07-21T13:21:03.583" v="1742"/>
          <ac:spMkLst>
            <pc:docMk/>
            <pc:sldMk cId="1055280666" sldId="271"/>
            <ac:spMk id="6" creationId="{DDC14076-194D-40C0-757B-615F9A0B9180}"/>
          </ac:spMkLst>
        </pc:spChg>
        <pc:spChg chg="add mod">
          <ac:chgData name="OMAR ABDO" userId="8271ea9fbb305512" providerId="LiveId" clId="{6C56A490-2101-44FE-98DE-4255E5847068}" dt="2024-07-21T13:21:03.583" v="1742"/>
          <ac:spMkLst>
            <pc:docMk/>
            <pc:sldMk cId="1055280666" sldId="271"/>
            <ac:spMk id="7" creationId="{ED8D2F08-66F4-7637-19EA-32D5B22EAA3B}"/>
          </ac:spMkLst>
        </pc:spChg>
        <pc:spChg chg="mod">
          <ac:chgData name="OMAR ABDO" userId="8271ea9fbb305512" providerId="LiveId" clId="{6C56A490-2101-44FE-98DE-4255E5847068}" dt="2024-07-21T12:28:48.897" v="1417" actId="404"/>
          <ac:spMkLst>
            <pc:docMk/>
            <pc:sldMk cId="1055280666" sldId="271"/>
            <ac:spMk id="8" creationId="{24B7A480-5B75-9548-0DF9-6C79E0A496E5}"/>
          </ac:spMkLst>
        </pc:spChg>
        <pc:spChg chg="add mod">
          <ac:chgData name="OMAR ABDO" userId="8271ea9fbb305512" providerId="LiveId" clId="{6C56A490-2101-44FE-98DE-4255E5847068}" dt="2024-07-23T11:47:21.660" v="2234"/>
          <ac:spMkLst>
            <pc:docMk/>
            <pc:sldMk cId="1055280666" sldId="271"/>
            <ac:spMk id="25" creationId="{C337F087-20AE-2DB0-A1EA-64FFAD667DC6}"/>
          </ac:spMkLst>
        </pc:spChg>
        <pc:picChg chg="add mod">
          <ac:chgData name="OMAR ABDO" userId="8271ea9fbb305512" providerId="LiveId" clId="{6C56A490-2101-44FE-98DE-4255E5847068}" dt="2024-07-21T13:21:03.583" v="1742"/>
          <ac:picMkLst>
            <pc:docMk/>
            <pc:sldMk cId="1055280666" sldId="271"/>
            <ac:picMk id="9" creationId="{5DEEE54F-B38C-03B6-5BC0-20600307B60F}"/>
          </ac:picMkLst>
        </pc:picChg>
        <pc:picChg chg="add mod">
          <ac:chgData name="OMAR ABDO" userId="8271ea9fbb305512" providerId="LiveId" clId="{6C56A490-2101-44FE-98DE-4255E5847068}" dt="2024-07-21T13:21:03.583" v="1742"/>
          <ac:picMkLst>
            <pc:docMk/>
            <pc:sldMk cId="1055280666" sldId="271"/>
            <ac:picMk id="19" creationId="{04D5C71A-86CB-573F-4066-7CDB02DA55AE}"/>
          </ac:picMkLst>
        </pc:picChg>
        <pc:picChg chg="add mod">
          <ac:chgData name="OMAR ABDO" userId="8271ea9fbb305512" providerId="LiveId" clId="{6C56A490-2101-44FE-98DE-4255E5847068}" dt="2024-07-23T11:47:21.660" v="2234"/>
          <ac:picMkLst>
            <pc:docMk/>
            <pc:sldMk cId="1055280666" sldId="271"/>
            <ac:picMk id="20" creationId="{EA5A6012-75F3-B2FD-A094-A57029979C01}"/>
          </ac:picMkLst>
        </pc:picChg>
        <pc:picChg chg="add mod">
          <ac:chgData name="OMAR ABDO" userId="8271ea9fbb305512" providerId="LiveId" clId="{6C56A490-2101-44FE-98DE-4255E5847068}" dt="2024-07-23T11:47:21.660" v="2234"/>
          <ac:picMkLst>
            <pc:docMk/>
            <pc:sldMk cId="1055280666" sldId="271"/>
            <ac:picMk id="24" creationId="{2C06AE2E-0056-DE18-5378-76349FBDB34F}"/>
          </ac:picMkLst>
        </pc:picChg>
      </pc:sldChg>
      <pc:sldChg chg="add del">
        <pc:chgData name="OMAR ABDO" userId="8271ea9fbb305512" providerId="LiveId" clId="{6C56A490-2101-44FE-98DE-4255E5847068}" dt="2024-07-21T12:27:29.774" v="1394" actId="2890"/>
        <pc:sldMkLst>
          <pc:docMk/>
          <pc:sldMk cId="1130163828" sldId="271"/>
        </pc:sldMkLst>
      </pc:sldChg>
      <pc:sldChg chg="add del">
        <pc:chgData name="OMAR ABDO" userId="8271ea9fbb305512" providerId="LiveId" clId="{6C56A490-2101-44FE-98DE-4255E5847068}" dt="2024-07-20T13:55:42.091" v="1226" actId="2890"/>
        <pc:sldMkLst>
          <pc:docMk/>
          <pc:sldMk cId="1902079453" sldId="271"/>
        </pc:sldMkLst>
      </pc:sldChg>
      <pc:sldChg chg="modSp add del mod">
        <pc:chgData name="OMAR ABDO" userId="8271ea9fbb305512" providerId="LiveId" clId="{6C56A490-2101-44FE-98DE-4255E5847068}" dt="2024-07-20T14:04:29.101" v="1320" actId="2890"/>
        <pc:sldMkLst>
          <pc:docMk/>
          <pc:sldMk cId="3071392452" sldId="271"/>
        </pc:sldMkLst>
        <pc:spChg chg="mod">
          <ac:chgData name="OMAR ABDO" userId="8271ea9fbb305512" providerId="LiveId" clId="{6C56A490-2101-44FE-98DE-4255E5847068}" dt="2024-07-20T14:04:26.155" v="1309" actId="20577"/>
          <ac:spMkLst>
            <pc:docMk/>
            <pc:sldMk cId="3071392452" sldId="271"/>
            <ac:spMk id="6" creationId="{EB172F72-59BB-78A8-F9F8-0B148DCF68D5}"/>
          </ac:spMkLst>
        </pc:spChg>
      </pc:sldChg>
      <pc:sldChg chg="addSp modSp add del modTransition">
        <pc:chgData name="OMAR ABDO" userId="8271ea9fbb305512" providerId="LiveId" clId="{6C56A490-2101-44FE-98DE-4255E5847068}" dt="2024-07-16T10:13:44.477" v="78" actId="47"/>
        <pc:sldMkLst>
          <pc:docMk/>
          <pc:sldMk cId="3464213888" sldId="271"/>
        </pc:sldMkLst>
        <pc:picChg chg="add mod">
          <ac:chgData name="OMAR ABDO" userId="8271ea9fbb305512" providerId="LiveId" clId="{6C56A490-2101-44FE-98DE-4255E5847068}" dt="2024-07-15T16:09:51.375" v="65"/>
          <ac:picMkLst>
            <pc:docMk/>
            <pc:sldMk cId="3464213888" sldId="271"/>
            <ac:picMk id="3" creationId="{C1EED061-8342-5289-5EB4-6FCA8AD21915}"/>
          </ac:picMkLst>
        </pc:picChg>
        <pc:picChg chg="add mod">
          <ac:chgData name="OMAR ABDO" userId="8271ea9fbb305512" providerId="LiveId" clId="{6C56A490-2101-44FE-98DE-4255E5847068}" dt="2024-07-15T16:09:51.375" v="65"/>
          <ac:picMkLst>
            <pc:docMk/>
            <pc:sldMk cId="3464213888" sldId="271"/>
            <ac:picMk id="4" creationId="{39FCF7D9-E16A-6FC4-649E-9EE977FBD8B0}"/>
          </ac:picMkLst>
        </pc:picChg>
      </pc:sldChg>
      <pc:sldChg chg="addSp delSp modSp add mod">
        <pc:chgData name="OMAR ABDO" userId="8271ea9fbb305512" providerId="LiveId" clId="{6C56A490-2101-44FE-98DE-4255E5847068}" dt="2024-07-23T11:47:23.462" v="2235"/>
        <pc:sldMkLst>
          <pc:docMk/>
          <pc:sldMk cId="1006050826" sldId="272"/>
        </pc:sldMkLst>
        <pc:spChg chg="add mod">
          <ac:chgData name="OMAR ABDO" userId="8271ea9fbb305512" providerId="LiveId" clId="{6C56A490-2101-44FE-98DE-4255E5847068}" dt="2024-07-23T11:47:23.462" v="2235"/>
          <ac:spMkLst>
            <pc:docMk/>
            <pc:sldMk cId="1006050826" sldId="272"/>
            <ac:spMk id="2" creationId="{6CB26015-8E39-0B73-ED5E-C222AB5451F2}"/>
          </ac:spMkLst>
        </pc:spChg>
        <pc:spChg chg="del">
          <ac:chgData name="OMAR ABDO" userId="8271ea9fbb305512" providerId="LiveId" clId="{6C56A490-2101-44FE-98DE-4255E5847068}" dt="2024-07-21T13:21:09.868" v="1743" actId="478"/>
          <ac:spMkLst>
            <pc:docMk/>
            <pc:sldMk cId="1006050826" sldId="272"/>
            <ac:spMk id="2" creationId="{797201B5-1CA6-3896-B309-75B2D4C9C4AB}"/>
          </ac:spMkLst>
        </pc:spChg>
        <pc:spChg chg="del">
          <ac:chgData name="OMAR ABDO" userId="8271ea9fbb305512" providerId="LiveId" clId="{6C56A490-2101-44FE-98DE-4255E5847068}" dt="2024-07-21T13:21:09.868" v="1743" actId="478"/>
          <ac:spMkLst>
            <pc:docMk/>
            <pc:sldMk cId="1006050826" sldId="272"/>
            <ac:spMk id="4" creationId="{C12AD434-61EA-284A-CDFF-5111A762B226}"/>
          </ac:spMkLst>
        </pc:spChg>
        <pc:spChg chg="add mod">
          <ac:chgData name="OMAR ABDO" userId="8271ea9fbb305512" providerId="LiveId" clId="{6C56A490-2101-44FE-98DE-4255E5847068}" dt="2024-07-23T11:47:23.462" v="2235"/>
          <ac:spMkLst>
            <pc:docMk/>
            <pc:sldMk cId="1006050826" sldId="272"/>
            <ac:spMk id="4" creationId="{E52AF5E2-580D-15F4-E83F-9E74924115C3}"/>
          </ac:spMkLst>
        </pc:spChg>
        <pc:spChg chg="add mod">
          <ac:chgData name="OMAR ABDO" userId="8271ea9fbb305512" providerId="LiveId" clId="{6C56A490-2101-44FE-98DE-4255E5847068}" dt="2024-07-21T13:21:10.205" v="1744"/>
          <ac:spMkLst>
            <pc:docMk/>
            <pc:sldMk cId="1006050826" sldId="272"/>
            <ac:spMk id="5" creationId="{65DB272C-5E27-E2EA-C1EA-ECA502B30EA1}"/>
          </ac:spMkLst>
        </pc:spChg>
        <pc:spChg chg="add mod">
          <ac:chgData name="OMAR ABDO" userId="8271ea9fbb305512" providerId="LiveId" clId="{6C56A490-2101-44FE-98DE-4255E5847068}" dt="2024-07-21T13:21:10.205" v="1744"/>
          <ac:spMkLst>
            <pc:docMk/>
            <pc:sldMk cId="1006050826" sldId="272"/>
            <ac:spMk id="6" creationId="{705624EF-9985-0527-2E1E-9B443DAEBEAF}"/>
          </ac:spMkLst>
        </pc:spChg>
        <pc:spChg chg="add mod">
          <ac:chgData name="OMAR ABDO" userId="8271ea9fbb305512" providerId="LiveId" clId="{6C56A490-2101-44FE-98DE-4255E5847068}" dt="2024-07-21T13:21:10.205" v="1744"/>
          <ac:spMkLst>
            <pc:docMk/>
            <pc:sldMk cId="1006050826" sldId="272"/>
            <ac:spMk id="7" creationId="{524250BD-AED6-BF10-5B71-40735CAD2F42}"/>
          </ac:spMkLst>
        </pc:spChg>
        <pc:spChg chg="mod">
          <ac:chgData name="OMAR ABDO" userId="8271ea9fbb305512" providerId="LiveId" clId="{6C56A490-2101-44FE-98DE-4255E5847068}" dt="2024-07-21T12:29:13.743" v="1426" actId="404"/>
          <ac:spMkLst>
            <pc:docMk/>
            <pc:sldMk cId="1006050826" sldId="272"/>
            <ac:spMk id="8" creationId="{24B7A480-5B75-9548-0DF9-6C79E0A496E5}"/>
          </ac:spMkLst>
        </pc:spChg>
        <pc:spChg chg="add mod">
          <ac:chgData name="OMAR ABDO" userId="8271ea9fbb305512" providerId="LiveId" clId="{6C56A490-2101-44FE-98DE-4255E5847068}" dt="2024-07-23T11:47:23.462" v="2235"/>
          <ac:spMkLst>
            <pc:docMk/>
            <pc:sldMk cId="1006050826" sldId="272"/>
            <ac:spMk id="25" creationId="{CAC5E051-E128-04DC-A030-C3C0B61C8097}"/>
          </ac:spMkLst>
        </pc:spChg>
        <pc:picChg chg="add mod">
          <ac:chgData name="OMAR ABDO" userId="8271ea9fbb305512" providerId="LiveId" clId="{6C56A490-2101-44FE-98DE-4255E5847068}" dt="2024-07-21T13:21:10.205" v="1744"/>
          <ac:picMkLst>
            <pc:docMk/>
            <pc:sldMk cId="1006050826" sldId="272"/>
            <ac:picMk id="9" creationId="{4E9CB319-B0EC-E38F-BD01-CE0970512A6E}"/>
          </ac:picMkLst>
        </pc:picChg>
        <pc:picChg chg="add mod">
          <ac:chgData name="OMAR ABDO" userId="8271ea9fbb305512" providerId="LiveId" clId="{6C56A490-2101-44FE-98DE-4255E5847068}" dt="2024-07-21T13:21:10.205" v="1744"/>
          <ac:picMkLst>
            <pc:docMk/>
            <pc:sldMk cId="1006050826" sldId="272"/>
            <ac:picMk id="19" creationId="{555A783D-4EBD-BCC3-2B68-901D752AE77E}"/>
          </ac:picMkLst>
        </pc:picChg>
        <pc:picChg chg="add mod">
          <ac:chgData name="OMAR ABDO" userId="8271ea9fbb305512" providerId="LiveId" clId="{6C56A490-2101-44FE-98DE-4255E5847068}" dt="2024-07-23T11:47:23.462" v="2235"/>
          <ac:picMkLst>
            <pc:docMk/>
            <pc:sldMk cId="1006050826" sldId="272"/>
            <ac:picMk id="20" creationId="{93FCA890-621A-3FDF-773A-FB00262F23C2}"/>
          </ac:picMkLst>
        </pc:picChg>
        <pc:picChg chg="add mod">
          <ac:chgData name="OMAR ABDO" userId="8271ea9fbb305512" providerId="LiveId" clId="{6C56A490-2101-44FE-98DE-4255E5847068}" dt="2024-07-23T11:47:23.462" v="2235"/>
          <ac:picMkLst>
            <pc:docMk/>
            <pc:sldMk cId="1006050826" sldId="272"/>
            <ac:picMk id="24" creationId="{A4A4EE59-C3F2-FC6A-A1BE-3AE4419CC98F}"/>
          </ac:picMkLst>
        </pc:picChg>
      </pc:sldChg>
      <pc:sldChg chg="add del">
        <pc:chgData name="OMAR ABDO" userId="8271ea9fbb305512" providerId="LiveId" clId="{6C56A490-2101-44FE-98DE-4255E5847068}" dt="2024-07-20T13:55:41.841" v="1225" actId="2890"/>
        <pc:sldMkLst>
          <pc:docMk/>
          <pc:sldMk cId="1538330764" sldId="272"/>
        </pc:sldMkLst>
      </pc:sldChg>
      <pc:sldChg chg="addSp modSp add del modTransition">
        <pc:chgData name="OMAR ABDO" userId="8271ea9fbb305512" providerId="LiveId" clId="{6C56A490-2101-44FE-98DE-4255E5847068}" dt="2024-07-16T10:13:44.477" v="78" actId="47"/>
        <pc:sldMkLst>
          <pc:docMk/>
          <pc:sldMk cId="1774420444" sldId="272"/>
        </pc:sldMkLst>
        <pc:picChg chg="add mod">
          <ac:chgData name="OMAR ABDO" userId="8271ea9fbb305512" providerId="LiveId" clId="{6C56A490-2101-44FE-98DE-4255E5847068}" dt="2024-07-15T16:09:54.436" v="68"/>
          <ac:picMkLst>
            <pc:docMk/>
            <pc:sldMk cId="1774420444" sldId="272"/>
            <ac:picMk id="4" creationId="{6A2D00E6-3F2C-72BE-44EF-DFBCDACC1166}"/>
          </ac:picMkLst>
        </pc:picChg>
        <pc:picChg chg="add mod">
          <ac:chgData name="OMAR ABDO" userId="8271ea9fbb305512" providerId="LiveId" clId="{6C56A490-2101-44FE-98DE-4255E5847068}" dt="2024-07-15T16:09:54.436" v="68"/>
          <ac:picMkLst>
            <pc:docMk/>
            <pc:sldMk cId="1774420444" sldId="272"/>
            <ac:picMk id="5" creationId="{E58152F8-C771-5762-A0E7-1592BCA93992}"/>
          </ac:picMkLst>
        </pc:picChg>
      </pc:sldChg>
      <pc:sldChg chg="add del">
        <pc:chgData name="OMAR ABDO" userId="8271ea9fbb305512" providerId="LiveId" clId="{6C56A490-2101-44FE-98DE-4255E5847068}" dt="2024-07-21T12:27:29.443" v="1393" actId="2890"/>
        <pc:sldMkLst>
          <pc:docMk/>
          <pc:sldMk cId="2239644169" sldId="272"/>
        </pc:sldMkLst>
      </pc:sldChg>
      <pc:sldChg chg="add del">
        <pc:chgData name="OMAR ABDO" userId="8271ea9fbb305512" providerId="LiveId" clId="{6C56A490-2101-44FE-98DE-4255E5847068}" dt="2024-07-20T14:04:28.710" v="1319" actId="2890"/>
        <pc:sldMkLst>
          <pc:docMk/>
          <pc:sldMk cId="3909147972" sldId="272"/>
        </pc:sldMkLst>
      </pc:sldChg>
      <pc:sldChg chg="addSp delSp add del mod">
        <pc:chgData name="OMAR ABDO" userId="8271ea9fbb305512" providerId="LiveId" clId="{6C56A490-2101-44FE-98DE-4255E5847068}" dt="2024-07-20T14:04:28.246" v="1318" actId="2890"/>
        <pc:sldMkLst>
          <pc:docMk/>
          <pc:sldMk cId="374478892" sldId="273"/>
        </pc:sldMkLst>
        <pc:spChg chg="add del">
          <ac:chgData name="OMAR ABDO" userId="8271ea9fbb305512" providerId="LiveId" clId="{6C56A490-2101-44FE-98DE-4255E5847068}" dt="2024-07-20T14:04:25.230" v="1304" actId="22"/>
          <ac:spMkLst>
            <pc:docMk/>
            <pc:sldMk cId="374478892" sldId="273"/>
            <ac:spMk id="7" creationId="{E9DEEC3C-1BC0-1E89-08C5-EFD8F3720B17}"/>
          </ac:spMkLst>
        </pc:spChg>
      </pc:sldChg>
      <pc:sldChg chg="add del">
        <pc:chgData name="OMAR ABDO" userId="8271ea9fbb305512" providerId="LiveId" clId="{6C56A490-2101-44FE-98DE-4255E5847068}" dt="2024-07-20T13:55:41.658" v="1224" actId="2890"/>
        <pc:sldMkLst>
          <pc:docMk/>
          <pc:sldMk cId="1704144191" sldId="273"/>
        </pc:sldMkLst>
      </pc:sldChg>
      <pc:sldChg chg="add del">
        <pc:chgData name="OMAR ABDO" userId="8271ea9fbb305512" providerId="LiveId" clId="{6C56A490-2101-44FE-98DE-4255E5847068}" dt="2024-07-21T12:27:29.193" v="1392" actId="2890"/>
        <pc:sldMkLst>
          <pc:docMk/>
          <pc:sldMk cId="2375915593" sldId="273"/>
        </pc:sldMkLst>
      </pc:sldChg>
      <pc:sldChg chg="addSp delSp modSp add mod">
        <pc:chgData name="OMAR ABDO" userId="8271ea9fbb305512" providerId="LiveId" clId="{6C56A490-2101-44FE-98DE-4255E5847068}" dt="2024-07-23T11:47:26.844" v="2237"/>
        <pc:sldMkLst>
          <pc:docMk/>
          <pc:sldMk cId="2414317060" sldId="273"/>
        </pc:sldMkLst>
        <pc:spChg chg="add mod">
          <ac:chgData name="OMAR ABDO" userId="8271ea9fbb305512" providerId="LiveId" clId="{6C56A490-2101-44FE-98DE-4255E5847068}" dt="2024-07-23T11:47:25.301" v="2236"/>
          <ac:spMkLst>
            <pc:docMk/>
            <pc:sldMk cId="2414317060" sldId="273"/>
            <ac:spMk id="2" creationId="{43679B6E-6174-0A00-3DB3-6180F397FC37}"/>
          </ac:spMkLst>
        </pc:spChg>
        <pc:spChg chg="del">
          <ac:chgData name="OMAR ABDO" userId="8271ea9fbb305512" providerId="LiveId" clId="{6C56A490-2101-44FE-98DE-4255E5847068}" dt="2024-07-21T13:21:15.638" v="1745" actId="478"/>
          <ac:spMkLst>
            <pc:docMk/>
            <pc:sldMk cId="2414317060" sldId="273"/>
            <ac:spMk id="2" creationId="{797201B5-1CA6-3896-B309-75B2D4C9C4AB}"/>
          </ac:spMkLst>
        </pc:spChg>
        <pc:spChg chg="add mod">
          <ac:chgData name="OMAR ABDO" userId="8271ea9fbb305512" providerId="LiveId" clId="{6C56A490-2101-44FE-98DE-4255E5847068}" dt="2024-07-23T11:47:25.301" v="2236"/>
          <ac:spMkLst>
            <pc:docMk/>
            <pc:sldMk cId="2414317060" sldId="273"/>
            <ac:spMk id="4" creationId="{95567113-40A6-39BC-C54A-6429B41C50CB}"/>
          </ac:spMkLst>
        </pc:spChg>
        <pc:spChg chg="del">
          <ac:chgData name="OMAR ABDO" userId="8271ea9fbb305512" providerId="LiveId" clId="{6C56A490-2101-44FE-98DE-4255E5847068}" dt="2024-07-21T13:21:15.638" v="1745" actId="478"/>
          <ac:spMkLst>
            <pc:docMk/>
            <pc:sldMk cId="2414317060" sldId="273"/>
            <ac:spMk id="4" creationId="{C12AD434-61EA-284A-CDFF-5111A762B226}"/>
          </ac:spMkLst>
        </pc:spChg>
        <pc:spChg chg="add mod">
          <ac:chgData name="OMAR ABDO" userId="8271ea9fbb305512" providerId="LiveId" clId="{6C56A490-2101-44FE-98DE-4255E5847068}" dt="2024-07-21T13:21:15.910" v="1746"/>
          <ac:spMkLst>
            <pc:docMk/>
            <pc:sldMk cId="2414317060" sldId="273"/>
            <ac:spMk id="5" creationId="{583005BE-B7CA-0158-CD08-563678AB97A4}"/>
          </ac:spMkLst>
        </pc:spChg>
        <pc:spChg chg="add mod">
          <ac:chgData name="OMAR ABDO" userId="8271ea9fbb305512" providerId="LiveId" clId="{6C56A490-2101-44FE-98DE-4255E5847068}" dt="2024-07-21T13:21:15.910" v="1746"/>
          <ac:spMkLst>
            <pc:docMk/>
            <pc:sldMk cId="2414317060" sldId="273"/>
            <ac:spMk id="6" creationId="{4FA5F10C-7087-6FAA-FED7-2D78C956E266}"/>
          </ac:spMkLst>
        </pc:spChg>
        <pc:spChg chg="add mod">
          <ac:chgData name="OMAR ABDO" userId="8271ea9fbb305512" providerId="LiveId" clId="{6C56A490-2101-44FE-98DE-4255E5847068}" dt="2024-07-21T13:21:15.910" v="1746"/>
          <ac:spMkLst>
            <pc:docMk/>
            <pc:sldMk cId="2414317060" sldId="273"/>
            <ac:spMk id="7" creationId="{AFE8BAC1-5A4C-310B-D696-2DF9EA3A9B15}"/>
          </ac:spMkLst>
        </pc:spChg>
        <pc:spChg chg="mod">
          <ac:chgData name="OMAR ABDO" userId="8271ea9fbb305512" providerId="LiveId" clId="{6C56A490-2101-44FE-98DE-4255E5847068}" dt="2024-07-21T12:29:32.972" v="1431" actId="403"/>
          <ac:spMkLst>
            <pc:docMk/>
            <pc:sldMk cId="2414317060" sldId="273"/>
            <ac:spMk id="8" creationId="{24B7A480-5B75-9548-0DF9-6C79E0A496E5}"/>
          </ac:spMkLst>
        </pc:spChg>
        <pc:spChg chg="add mod">
          <ac:chgData name="OMAR ABDO" userId="8271ea9fbb305512" providerId="LiveId" clId="{6C56A490-2101-44FE-98DE-4255E5847068}" dt="2024-07-23T11:47:25.301" v="2236"/>
          <ac:spMkLst>
            <pc:docMk/>
            <pc:sldMk cId="2414317060" sldId="273"/>
            <ac:spMk id="25" creationId="{C0F1268B-432D-3BBB-1EA8-AA70AC59229C}"/>
          </ac:spMkLst>
        </pc:spChg>
        <pc:spChg chg="add mod">
          <ac:chgData name="OMAR ABDO" userId="8271ea9fbb305512" providerId="LiveId" clId="{6C56A490-2101-44FE-98DE-4255E5847068}" dt="2024-07-23T11:47:26.844" v="2237"/>
          <ac:spMkLst>
            <pc:docMk/>
            <pc:sldMk cId="2414317060" sldId="273"/>
            <ac:spMk id="26" creationId="{4FB5AF5A-46CE-777C-A44E-887C0019367A}"/>
          </ac:spMkLst>
        </pc:spChg>
        <pc:spChg chg="add mod">
          <ac:chgData name="OMAR ABDO" userId="8271ea9fbb305512" providerId="LiveId" clId="{6C56A490-2101-44FE-98DE-4255E5847068}" dt="2024-07-23T11:47:26.844" v="2237"/>
          <ac:spMkLst>
            <pc:docMk/>
            <pc:sldMk cId="2414317060" sldId="273"/>
            <ac:spMk id="31" creationId="{6383DBEF-45CE-F4A9-7F3B-E4203EA4B46E}"/>
          </ac:spMkLst>
        </pc:spChg>
        <pc:spChg chg="add mod">
          <ac:chgData name="OMAR ABDO" userId="8271ea9fbb305512" providerId="LiveId" clId="{6C56A490-2101-44FE-98DE-4255E5847068}" dt="2024-07-23T11:47:26.844" v="2237"/>
          <ac:spMkLst>
            <pc:docMk/>
            <pc:sldMk cId="2414317060" sldId="273"/>
            <ac:spMk id="48" creationId="{80C61404-AB24-A3A2-38BB-1A026DAA80AD}"/>
          </ac:spMkLst>
        </pc:spChg>
        <pc:picChg chg="add mod">
          <ac:chgData name="OMAR ABDO" userId="8271ea9fbb305512" providerId="LiveId" clId="{6C56A490-2101-44FE-98DE-4255E5847068}" dt="2024-07-21T13:21:15.910" v="1746"/>
          <ac:picMkLst>
            <pc:docMk/>
            <pc:sldMk cId="2414317060" sldId="273"/>
            <ac:picMk id="9" creationId="{E156AD58-8DF4-3BFA-90AE-AF630F1B77E6}"/>
          </ac:picMkLst>
        </pc:picChg>
        <pc:picChg chg="add mod">
          <ac:chgData name="OMAR ABDO" userId="8271ea9fbb305512" providerId="LiveId" clId="{6C56A490-2101-44FE-98DE-4255E5847068}" dt="2024-07-21T13:21:15.910" v="1746"/>
          <ac:picMkLst>
            <pc:docMk/>
            <pc:sldMk cId="2414317060" sldId="273"/>
            <ac:picMk id="19" creationId="{67522753-BC93-7DA6-043F-033F6DA19F0F}"/>
          </ac:picMkLst>
        </pc:picChg>
        <pc:picChg chg="add mod">
          <ac:chgData name="OMAR ABDO" userId="8271ea9fbb305512" providerId="LiveId" clId="{6C56A490-2101-44FE-98DE-4255E5847068}" dt="2024-07-23T11:47:25.301" v="2236"/>
          <ac:picMkLst>
            <pc:docMk/>
            <pc:sldMk cId="2414317060" sldId="273"/>
            <ac:picMk id="20" creationId="{B017F7D2-23C3-4D7B-1A91-BA34C5AA9635}"/>
          </ac:picMkLst>
        </pc:picChg>
        <pc:picChg chg="add mod">
          <ac:chgData name="OMAR ABDO" userId="8271ea9fbb305512" providerId="LiveId" clId="{6C56A490-2101-44FE-98DE-4255E5847068}" dt="2024-07-23T11:47:25.301" v="2236"/>
          <ac:picMkLst>
            <pc:docMk/>
            <pc:sldMk cId="2414317060" sldId="273"/>
            <ac:picMk id="24" creationId="{C149459C-B1A4-81B9-6E2F-BC78844DAE33}"/>
          </ac:picMkLst>
        </pc:picChg>
        <pc:picChg chg="add mod">
          <ac:chgData name="OMAR ABDO" userId="8271ea9fbb305512" providerId="LiveId" clId="{6C56A490-2101-44FE-98DE-4255E5847068}" dt="2024-07-23T11:47:26.844" v="2237"/>
          <ac:picMkLst>
            <pc:docMk/>
            <pc:sldMk cId="2414317060" sldId="273"/>
            <ac:picMk id="36" creationId="{2EEDAA58-E97B-6AD9-AEF1-1AE6B5C5AE81}"/>
          </ac:picMkLst>
        </pc:picChg>
        <pc:picChg chg="add mod">
          <ac:chgData name="OMAR ABDO" userId="8271ea9fbb305512" providerId="LiveId" clId="{6C56A490-2101-44FE-98DE-4255E5847068}" dt="2024-07-23T11:47:26.844" v="2237"/>
          <ac:picMkLst>
            <pc:docMk/>
            <pc:sldMk cId="2414317060" sldId="273"/>
            <ac:picMk id="42" creationId="{086EDA16-AF12-70B8-66F6-C09E3F03D37B}"/>
          </ac:picMkLst>
        </pc:picChg>
      </pc:sldChg>
      <pc:sldChg chg="addSp modSp add del modTransition">
        <pc:chgData name="OMAR ABDO" userId="8271ea9fbb305512" providerId="LiveId" clId="{6C56A490-2101-44FE-98DE-4255E5847068}" dt="2024-07-16T10:13:44.477" v="78" actId="47"/>
        <pc:sldMkLst>
          <pc:docMk/>
          <pc:sldMk cId="3383961319" sldId="273"/>
        </pc:sldMkLst>
        <pc:picChg chg="add mod">
          <ac:chgData name="OMAR ABDO" userId="8271ea9fbb305512" providerId="LiveId" clId="{6C56A490-2101-44FE-98DE-4255E5847068}" dt="2024-07-15T16:09:55.180" v="69"/>
          <ac:picMkLst>
            <pc:docMk/>
            <pc:sldMk cId="3383961319" sldId="273"/>
            <ac:picMk id="4" creationId="{FE8AB992-9940-8A87-7D09-6867E887385B}"/>
          </ac:picMkLst>
        </pc:picChg>
        <pc:picChg chg="add mod">
          <ac:chgData name="OMAR ABDO" userId="8271ea9fbb305512" providerId="LiveId" clId="{6C56A490-2101-44FE-98DE-4255E5847068}" dt="2024-07-15T16:09:55.180" v="69"/>
          <ac:picMkLst>
            <pc:docMk/>
            <pc:sldMk cId="3383961319" sldId="273"/>
            <ac:picMk id="6" creationId="{C24CD972-AE2D-BB86-E1DD-81395D0DE07C}"/>
          </ac:picMkLst>
        </pc:picChg>
      </pc:sldChg>
      <pc:sldChg chg="addSp modSp add del modTransition">
        <pc:chgData name="OMAR ABDO" userId="8271ea9fbb305512" providerId="LiveId" clId="{6C56A490-2101-44FE-98DE-4255E5847068}" dt="2024-07-16T10:13:44.477" v="78" actId="47"/>
        <pc:sldMkLst>
          <pc:docMk/>
          <pc:sldMk cId="27726760" sldId="274"/>
        </pc:sldMkLst>
        <pc:picChg chg="add mod">
          <ac:chgData name="OMAR ABDO" userId="8271ea9fbb305512" providerId="LiveId" clId="{6C56A490-2101-44FE-98DE-4255E5847068}" dt="2024-07-15T16:09:59" v="71"/>
          <ac:picMkLst>
            <pc:docMk/>
            <pc:sldMk cId="27726760" sldId="274"/>
            <ac:picMk id="4" creationId="{74404F28-CAF4-F475-DF67-6978F1A6E9D9}"/>
          </ac:picMkLst>
        </pc:picChg>
        <pc:picChg chg="add mod">
          <ac:chgData name="OMAR ABDO" userId="8271ea9fbb305512" providerId="LiveId" clId="{6C56A490-2101-44FE-98DE-4255E5847068}" dt="2024-07-15T16:09:59" v="71"/>
          <ac:picMkLst>
            <pc:docMk/>
            <pc:sldMk cId="27726760" sldId="274"/>
            <ac:picMk id="6" creationId="{340C3A42-14E0-A089-29BA-99154F7E2C53}"/>
          </ac:picMkLst>
        </pc:picChg>
      </pc:sldChg>
      <pc:sldChg chg="add del">
        <pc:chgData name="OMAR ABDO" userId="8271ea9fbb305512" providerId="LiveId" clId="{6C56A490-2101-44FE-98DE-4255E5847068}" dt="2024-07-20T13:55:41.422" v="1223" actId="2890"/>
        <pc:sldMkLst>
          <pc:docMk/>
          <pc:sldMk cId="329284030" sldId="274"/>
        </pc:sldMkLst>
      </pc:sldChg>
      <pc:sldChg chg="add del">
        <pc:chgData name="OMAR ABDO" userId="8271ea9fbb305512" providerId="LiveId" clId="{6C56A490-2101-44FE-98DE-4255E5847068}" dt="2024-07-21T12:27:27.389" v="1391" actId="2890"/>
        <pc:sldMkLst>
          <pc:docMk/>
          <pc:sldMk cId="919049968" sldId="274"/>
        </pc:sldMkLst>
      </pc:sldChg>
      <pc:sldChg chg="addSp delSp modSp add mod">
        <pc:chgData name="OMAR ABDO" userId="8271ea9fbb305512" providerId="LiveId" clId="{6C56A490-2101-44FE-98DE-4255E5847068}" dt="2024-07-23T11:47:32.563" v="2238"/>
        <pc:sldMkLst>
          <pc:docMk/>
          <pc:sldMk cId="2805903309" sldId="274"/>
        </pc:sldMkLst>
        <pc:spChg chg="del">
          <ac:chgData name="OMAR ABDO" userId="8271ea9fbb305512" providerId="LiveId" clId="{6C56A490-2101-44FE-98DE-4255E5847068}" dt="2024-07-21T13:21:24.320" v="1747" actId="478"/>
          <ac:spMkLst>
            <pc:docMk/>
            <pc:sldMk cId="2805903309" sldId="274"/>
            <ac:spMk id="2" creationId="{797201B5-1CA6-3896-B309-75B2D4C9C4AB}"/>
          </ac:spMkLst>
        </pc:spChg>
        <pc:spChg chg="add mod">
          <ac:chgData name="OMAR ABDO" userId="8271ea9fbb305512" providerId="LiveId" clId="{6C56A490-2101-44FE-98DE-4255E5847068}" dt="2024-07-23T11:47:32.563" v="2238"/>
          <ac:spMkLst>
            <pc:docMk/>
            <pc:sldMk cId="2805903309" sldId="274"/>
            <ac:spMk id="2" creationId="{948D6533-CC4B-92E3-1307-6AD3ED6FAD32}"/>
          </ac:spMkLst>
        </pc:spChg>
        <pc:spChg chg="add mod">
          <ac:chgData name="OMAR ABDO" userId="8271ea9fbb305512" providerId="LiveId" clId="{6C56A490-2101-44FE-98DE-4255E5847068}" dt="2024-07-23T11:47:32.563" v="2238"/>
          <ac:spMkLst>
            <pc:docMk/>
            <pc:sldMk cId="2805903309" sldId="274"/>
            <ac:spMk id="4" creationId="{310AB41A-1A55-793D-E166-7205C7715658}"/>
          </ac:spMkLst>
        </pc:spChg>
        <pc:spChg chg="del">
          <ac:chgData name="OMAR ABDO" userId="8271ea9fbb305512" providerId="LiveId" clId="{6C56A490-2101-44FE-98DE-4255E5847068}" dt="2024-07-21T13:21:24.320" v="1747" actId="478"/>
          <ac:spMkLst>
            <pc:docMk/>
            <pc:sldMk cId="2805903309" sldId="274"/>
            <ac:spMk id="4" creationId="{C12AD434-61EA-284A-CDFF-5111A762B226}"/>
          </ac:spMkLst>
        </pc:spChg>
        <pc:spChg chg="add mod">
          <ac:chgData name="OMAR ABDO" userId="8271ea9fbb305512" providerId="LiveId" clId="{6C56A490-2101-44FE-98DE-4255E5847068}" dt="2024-07-21T13:21:24.642" v="1748"/>
          <ac:spMkLst>
            <pc:docMk/>
            <pc:sldMk cId="2805903309" sldId="274"/>
            <ac:spMk id="5" creationId="{7DCBBEFA-9411-392A-7BDA-A3A80339E037}"/>
          </ac:spMkLst>
        </pc:spChg>
        <pc:spChg chg="add mod">
          <ac:chgData name="OMAR ABDO" userId="8271ea9fbb305512" providerId="LiveId" clId="{6C56A490-2101-44FE-98DE-4255E5847068}" dt="2024-07-21T13:21:24.642" v="1748"/>
          <ac:spMkLst>
            <pc:docMk/>
            <pc:sldMk cId="2805903309" sldId="274"/>
            <ac:spMk id="6" creationId="{133BEF0F-01CE-2FFE-BBF5-FDCF73952916}"/>
          </ac:spMkLst>
        </pc:spChg>
        <pc:spChg chg="add mod">
          <ac:chgData name="OMAR ABDO" userId="8271ea9fbb305512" providerId="LiveId" clId="{6C56A490-2101-44FE-98DE-4255E5847068}" dt="2024-07-21T13:21:24.642" v="1748"/>
          <ac:spMkLst>
            <pc:docMk/>
            <pc:sldMk cId="2805903309" sldId="274"/>
            <ac:spMk id="7" creationId="{6978C727-8E9D-FA7D-097E-15337BFD5F3B}"/>
          </ac:spMkLst>
        </pc:spChg>
        <pc:spChg chg="mod">
          <ac:chgData name="OMAR ABDO" userId="8271ea9fbb305512" providerId="LiveId" clId="{6C56A490-2101-44FE-98DE-4255E5847068}" dt="2024-07-21T13:21:35.307" v="1750" actId="14100"/>
          <ac:spMkLst>
            <pc:docMk/>
            <pc:sldMk cId="2805903309" sldId="274"/>
            <ac:spMk id="8" creationId="{24B7A480-5B75-9548-0DF9-6C79E0A496E5}"/>
          </ac:spMkLst>
        </pc:spChg>
        <pc:spChg chg="add mod">
          <ac:chgData name="OMAR ABDO" userId="8271ea9fbb305512" providerId="LiveId" clId="{6C56A490-2101-44FE-98DE-4255E5847068}" dt="2024-07-23T11:47:32.563" v="2238"/>
          <ac:spMkLst>
            <pc:docMk/>
            <pc:sldMk cId="2805903309" sldId="274"/>
            <ac:spMk id="25" creationId="{F3D8F868-353F-E709-1EB4-6E3E1D07B9BA}"/>
          </ac:spMkLst>
        </pc:spChg>
        <pc:picChg chg="add mod">
          <ac:chgData name="OMAR ABDO" userId="8271ea9fbb305512" providerId="LiveId" clId="{6C56A490-2101-44FE-98DE-4255E5847068}" dt="2024-07-21T13:21:24.642" v="1748"/>
          <ac:picMkLst>
            <pc:docMk/>
            <pc:sldMk cId="2805903309" sldId="274"/>
            <ac:picMk id="9" creationId="{45DB7F0B-1EBC-9B7B-6448-9DC3C1041AF5}"/>
          </ac:picMkLst>
        </pc:picChg>
        <pc:picChg chg="add mod">
          <ac:chgData name="OMAR ABDO" userId="8271ea9fbb305512" providerId="LiveId" clId="{6C56A490-2101-44FE-98DE-4255E5847068}" dt="2024-07-21T13:21:24.642" v="1748"/>
          <ac:picMkLst>
            <pc:docMk/>
            <pc:sldMk cId="2805903309" sldId="274"/>
            <ac:picMk id="19" creationId="{53A6C787-079B-F184-E885-50ABAA3590AC}"/>
          </ac:picMkLst>
        </pc:picChg>
        <pc:picChg chg="add mod">
          <ac:chgData name="OMAR ABDO" userId="8271ea9fbb305512" providerId="LiveId" clId="{6C56A490-2101-44FE-98DE-4255E5847068}" dt="2024-07-23T11:47:32.563" v="2238"/>
          <ac:picMkLst>
            <pc:docMk/>
            <pc:sldMk cId="2805903309" sldId="274"/>
            <ac:picMk id="20" creationId="{0E6E73F2-6FAE-37D2-EA4E-FE9610028A11}"/>
          </ac:picMkLst>
        </pc:picChg>
        <pc:picChg chg="add mod">
          <ac:chgData name="OMAR ABDO" userId="8271ea9fbb305512" providerId="LiveId" clId="{6C56A490-2101-44FE-98DE-4255E5847068}" dt="2024-07-23T11:47:32.563" v="2238"/>
          <ac:picMkLst>
            <pc:docMk/>
            <pc:sldMk cId="2805903309" sldId="274"/>
            <ac:picMk id="24" creationId="{9F90A5F1-32B9-F49B-D380-30ED396C1D38}"/>
          </ac:picMkLst>
        </pc:picChg>
      </pc:sldChg>
      <pc:sldChg chg="add del">
        <pc:chgData name="OMAR ABDO" userId="8271ea9fbb305512" providerId="LiveId" clId="{6C56A490-2101-44FE-98DE-4255E5847068}" dt="2024-07-20T14:04:27.785" v="1317" actId="2890"/>
        <pc:sldMkLst>
          <pc:docMk/>
          <pc:sldMk cId="2825772647" sldId="274"/>
        </pc:sldMkLst>
      </pc:sldChg>
      <pc:sldChg chg="addSp delSp modSp add mod">
        <pc:chgData name="OMAR ABDO" userId="8271ea9fbb305512" providerId="LiveId" clId="{6C56A490-2101-44FE-98DE-4255E5847068}" dt="2024-07-23T11:47:33.775" v="2239"/>
        <pc:sldMkLst>
          <pc:docMk/>
          <pc:sldMk cId="236710265" sldId="275"/>
        </pc:sldMkLst>
        <pc:spChg chg="add mod">
          <ac:chgData name="OMAR ABDO" userId="8271ea9fbb305512" providerId="LiveId" clId="{6C56A490-2101-44FE-98DE-4255E5847068}" dt="2024-07-23T11:47:33.775" v="2239"/>
          <ac:spMkLst>
            <pc:docMk/>
            <pc:sldMk cId="236710265" sldId="275"/>
            <ac:spMk id="2" creationId="{0CE97CCE-5F51-36F1-E93B-C7AC067AE2CE}"/>
          </ac:spMkLst>
        </pc:spChg>
        <pc:spChg chg="del">
          <ac:chgData name="OMAR ABDO" userId="8271ea9fbb305512" providerId="LiveId" clId="{6C56A490-2101-44FE-98DE-4255E5847068}" dt="2024-07-21T13:21:40.502" v="1751" actId="478"/>
          <ac:spMkLst>
            <pc:docMk/>
            <pc:sldMk cId="236710265" sldId="275"/>
            <ac:spMk id="2" creationId="{797201B5-1CA6-3896-B309-75B2D4C9C4AB}"/>
          </ac:spMkLst>
        </pc:spChg>
        <pc:spChg chg="del">
          <ac:chgData name="OMAR ABDO" userId="8271ea9fbb305512" providerId="LiveId" clId="{6C56A490-2101-44FE-98DE-4255E5847068}" dt="2024-07-21T13:21:40.502" v="1751" actId="478"/>
          <ac:spMkLst>
            <pc:docMk/>
            <pc:sldMk cId="236710265" sldId="275"/>
            <ac:spMk id="4" creationId="{C12AD434-61EA-284A-CDFF-5111A762B226}"/>
          </ac:spMkLst>
        </pc:spChg>
        <pc:spChg chg="add mod">
          <ac:chgData name="OMAR ABDO" userId="8271ea9fbb305512" providerId="LiveId" clId="{6C56A490-2101-44FE-98DE-4255E5847068}" dt="2024-07-23T11:47:33.775" v="2239"/>
          <ac:spMkLst>
            <pc:docMk/>
            <pc:sldMk cId="236710265" sldId="275"/>
            <ac:spMk id="4" creationId="{EC344D42-70E0-8F72-A10A-010807704FBD}"/>
          </ac:spMkLst>
        </pc:spChg>
        <pc:spChg chg="add mod">
          <ac:chgData name="OMAR ABDO" userId="8271ea9fbb305512" providerId="LiveId" clId="{6C56A490-2101-44FE-98DE-4255E5847068}" dt="2024-07-21T13:21:40.793" v="1752"/>
          <ac:spMkLst>
            <pc:docMk/>
            <pc:sldMk cId="236710265" sldId="275"/>
            <ac:spMk id="5" creationId="{E3DEF38D-519A-FC51-A2D5-783B216DA95C}"/>
          </ac:spMkLst>
        </pc:spChg>
        <pc:spChg chg="add mod">
          <ac:chgData name="OMAR ABDO" userId="8271ea9fbb305512" providerId="LiveId" clId="{6C56A490-2101-44FE-98DE-4255E5847068}" dt="2024-07-21T13:21:40.793" v="1752"/>
          <ac:spMkLst>
            <pc:docMk/>
            <pc:sldMk cId="236710265" sldId="275"/>
            <ac:spMk id="6" creationId="{6B6E66F0-6443-3E2E-BB8A-9BA10091E1C9}"/>
          </ac:spMkLst>
        </pc:spChg>
        <pc:spChg chg="add mod">
          <ac:chgData name="OMAR ABDO" userId="8271ea9fbb305512" providerId="LiveId" clId="{6C56A490-2101-44FE-98DE-4255E5847068}" dt="2024-07-21T13:21:40.793" v="1752"/>
          <ac:spMkLst>
            <pc:docMk/>
            <pc:sldMk cId="236710265" sldId="275"/>
            <ac:spMk id="7" creationId="{9F8C6BF1-C762-B4EB-8D35-BAEB35BCA68D}"/>
          </ac:spMkLst>
        </pc:spChg>
        <pc:spChg chg="mod">
          <ac:chgData name="OMAR ABDO" userId="8271ea9fbb305512" providerId="LiveId" clId="{6C56A490-2101-44FE-98DE-4255E5847068}" dt="2024-07-21T13:21:45.001" v="1753" actId="14100"/>
          <ac:spMkLst>
            <pc:docMk/>
            <pc:sldMk cId="236710265" sldId="275"/>
            <ac:spMk id="8" creationId="{24B7A480-5B75-9548-0DF9-6C79E0A496E5}"/>
          </ac:spMkLst>
        </pc:spChg>
        <pc:spChg chg="add mod">
          <ac:chgData name="OMAR ABDO" userId="8271ea9fbb305512" providerId="LiveId" clId="{6C56A490-2101-44FE-98DE-4255E5847068}" dt="2024-07-23T11:47:33.775" v="2239"/>
          <ac:spMkLst>
            <pc:docMk/>
            <pc:sldMk cId="236710265" sldId="275"/>
            <ac:spMk id="25" creationId="{A275D8B4-D0B4-3783-9045-E3D10C21DC7F}"/>
          </ac:spMkLst>
        </pc:spChg>
        <pc:picChg chg="add mod">
          <ac:chgData name="OMAR ABDO" userId="8271ea9fbb305512" providerId="LiveId" clId="{6C56A490-2101-44FE-98DE-4255E5847068}" dt="2024-07-21T13:21:40.793" v="1752"/>
          <ac:picMkLst>
            <pc:docMk/>
            <pc:sldMk cId="236710265" sldId="275"/>
            <ac:picMk id="9" creationId="{421E30DA-DC6B-1787-F6AF-188CB43967F6}"/>
          </ac:picMkLst>
        </pc:picChg>
        <pc:picChg chg="add mod">
          <ac:chgData name="OMAR ABDO" userId="8271ea9fbb305512" providerId="LiveId" clId="{6C56A490-2101-44FE-98DE-4255E5847068}" dt="2024-07-21T13:21:40.793" v="1752"/>
          <ac:picMkLst>
            <pc:docMk/>
            <pc:sldMk cId="236710265" sldId="275"/>
            <ac:picMk id="19" creationId="{CF745275-BE45-5308-9030-8FA2CBF775BA}"/>
          </ac:picMkLst>
        </pc:picChg>
        <pc:picChg chg="add mod">
          <ac:chgData name="OMAR ABDO" userId="8271ea9fbb305512" providerId="LiveId" clId="{6C56A490-2101-44FE-98DE-4255E5847068}" dt="2024-07-23T11:47:33.775" v="2239"/>
          <ac:picMkLst>
            <pc:docMk/>
            <pc:sldMk cId="236710265" sldId="275"/>
            <ac:picMk id="20" creationId="{C490E890-91AA-8930-BD0D-5EEC0543D087}"/>
          </ac:picMkLst>
        </pc:picChg>
        <pc:picChg chg="add mod">
          <ac:chgData name="OMAR ABDO" userId="8271ea9fbb305512" providerId="LiveId" clId="{6C56A490-2101-44FE-98DE-4255E5847068}" dt="2024-07-23T11:47:33.775" v="2239"/>
          <ac:picMkLst>
            <pc:docMk/>
            <pc:sldMk cId="236710265" sldId="275"/>
            <ac:picMk id="24" creationId="{32498F6B-EDF5-9E37-8DF8-9D4973729E00}"/>
          </ac:picMkLst>
        </pc:picChg>
      </pc:sldChg>
      <pc:sldChg chg="add del">
        <pc:chgData name="OMAR ABDO" userId="8271ea9fbb305512" providerId="LiveId" clId="{6C56A490-2101-44FE-98DE-4255E5847068}" dt="2024-07-20T14:04:27.528" v="1316" actId="2890"/>
        <pc:sldMkLst>
          <pc:docMk/>
          <pc:sldMk cId="1103892447" sldId="275"/>
        </pc:sldMkLst>
      </pc:sldChg>
      <pc:sldChg chg="add del">
        <pc:chgData name="OMAR ABDO" userId="8271ea9fbb305512" providerId="LiveId" clId="{6C56A490-2101-44FE-98DE-4255E5847068}" dt="2024-07-20T13:55:41.162" v="1222" actId="2890"/>
        <pc:sldMkLst>
          <pc:docMk/>
          <pc:sldMk cId="2568485705" sldId="275"/>
        </pc:sldMkLst>
      </pc:sldChg>
      <pc:sldChg chg="addSp modSp add del mod modTransition">
        <pc:chgData name="OMAR ABDO" userId="8271ea9fbb305512" providerId="LiveId" clId="{6C56A490-2101-44FE-98DE-4255E5847068}" dt="2024-07-16T10:13:44.477" v="78" actId="47"/>
        <pc:sldMkLst>
          <pc:docMk/>
          <pc:sldMk cId="3405846512" sldId="275"/>
        </pc:sldMkLst>
        <pc:spChg chg="mod">
          <ac:chgData name="OMAR ABDO" userId="8271ea9fbb305512" providerId="LiveId" clId="{6C56A490-2101-44FE-98DE-4255E5847068}" dt="2024-07-15T16:09:06.245" v="52" actId="27636"/>
          <ac:spMkLst>
            <pc:docMk/>
            <pc:sldMk cId="3405846512" sldId="275"/>
            <ac:spMk id="3" creationId="{7D0ECC10-0BE5-E4FC-42DF-127FA54FA150}"/>
          </ac:spMkLst>
        </pc:spChg>
        <pc:picChg chg="add mod">
          <ac:chgData name="OMAR ABDO" userId="8271ea9fbb305512" providerId="LiveId" clId="{6C56A490-2101-44FE-98DE-4255E5847068}" dt="2024-07-15T16:10:03.982" v="73"/>
          <ac:picMkLst>
            <pc:docMk/>
            <pc:sldMk cId="3405846512" sldId="275"/>
            <ac:picMk id="4" creationId="{CA5CEB89-4547-4060-B4EE-0FA5E274DBD3}"/>
          </ac:picMkLst>
        </pc:picChg>
        <pc:picChg chg="add mod">
          <ac:chgData name="OMAR ABDO" userId="8271ea9fbb305512" providerId="LiveId" clId="{6C56A490-2101-44FE-98DE-4255E5847068}" dt="2024-07-15T16:10:03.982" v="73"/>
          <ac:picMkLst>
            <pc:docMk/>
            <pc:sldMk cId="3405846512" sldId="275"/>
            <ac:picMk id="5" creationId="{156FD65D-5759-52C2-70C9-633E667F390B}"/>
          </ac:picMkLst>
        </pc:picChg>
      </pc:sldChg>
      <pc:sldChg chg="add del">
        <pc:chgData name="OMAR ABDO" userId="8271ea9fbb305512" providerId="LiveId" clId="{6C56A490-2101-44FE-98DE-4255E5847068}" dt="2024-07-21T12:27:26.624" v="1390" actId="2890"/>
        <pc:sldMkLst>
          <pc:docMk/>
          <pc:sldMk cId="3969085620" sldId="275"/>
        </pc:sldMkLst>
      </pc:sldChg>
      <pc:sldChg chg="add del">
        <pc:chgData name="OMAR ABDO" userId="8271ea9fbb305512" providerId="LiveId" clId="{6C56A490-2101-44FE-98DE-4255E5847068}" dt="2024-07-20T13:55:40.373" v="1221" actId="2890"/>
        <pc:sldMkLst>
          <pc:docMk/>
          <pc:sldMk cId="662810400" sldId="276"/>
        </pc:sldMkLst>
      </pc:sldChg>
      <pc:sldChg chg="addSp modSp add del modTransition">
        <pc:chgData name="OMAR ABDO" userId="8271ea9fbb305512" providerId="LiveId" clId="{6C56A490-2101-44FE-98DE-4255E5847068}" dt="2024-07-16T10:13:44.477" v="78" actId="47"/>
        <pc:sldMkLst>
          <pc:docMk/>
          <pc:sldMk cId="1199546977" sldId="276"/>
        </pc:sldMkLst>
        <pc:picChg chg="add mod">
          <ac:chgData name="OMAR ABDO" userId="8271ea9fbb305512" providerId="LiveId" clId="{6C56A490-2101-44FE-98DE-4255E5847068}" dt="2024-07-15T16:09:53.011" v="66"/>
          <ac:picMkLst>
            <pc:docMk/>
            <pc:sldMk cId="1199546977" sldId="276"/>
            <ac:picMk id="4" creationId="{8F9A9AD4-E376-AEB1-8BCD-77AE1D0DDF7D}"/>
          </ac:picMkLst>
        </pc:picChg>
        <pc:picChg chg="add mod">
          <ac:chgData name="OMAR ABDO" userId="8271ea9fbb305512" providerId="LiveId" clId="{6C56A490-2101-44FE-98DE-4255E5847068}" dt="2024-07-15T16:09:53.011" v="66"/>
          <ac:picMkLst>
            <pc:docMk/>
            <pc:sldMk cId="1199546977" sldId="276"/>
            <ac:picMk id="5" creationId="{8FED9460-EB4C-A0F4-559C-B16C5E2E310C}"/>
          </ac:picMkLst>
        </pc:picChg>
      </pc:sldChg>
      <pc:sldChg chg="addSp delSp modSp add mod">
        <pc:chgData name="OMAR ABDO" userId="8271ea9fbb305512" providerId="LiveId" clId="{6C56A490-2101-44FE-98DE-4255E5847068}" dt="2024-07-23T11:47:35.543" v="2240"/>
        <pc:sldMkLst>
          <pc:docMk/>
          <pc:sldMk cId="2217168992" sldId="276"/>
        </pc:sldMkLst>
        <pc:spChg chg="add mod">
          <ac:chgData name="OMAR ABDO" userId="8271ea9fbb305512" providerId="LiveId" clId="{6C56A490-2101-44FE-98DE-4255E5847068}" dt="2024-07-23T11:47:35.543" v="2240"/>
          <ac:spMkLst>
            <pc:docMk/>
            <pc:sldMk cId="2217168992" sldId="276"/>
            <ac:spMk id="2" creationId="{230E88AD-AB49-E3A8-1E78-6E3568FCF647}"/>
          </ac:spMkLst>
        </pc:spChg>
        <pc:spChg chg="del">
          <ac:chgData name="OMAR ABDO" userId="8271ea9fbb305512" providerId="LiveId" clId="{6C56A490-2101-44FE-98DE-4255E5847068}" dt="2024-07-21T13:21:55.391" v="1755" actId="478"/>
          <ac:spMkLst>
            <pc:docMk/>
            <pc:sldMk cId="2217168992" sldId="276"/>
            <ac:spMk id="2" creationId="{797201B5-1CA6-3896-B309-75B2D4C9C4AB}"/>
          </ac:spMkLst>
        </pc:spChg>
        <pc:spChg chg="add mod">
          <ac:chgData name="OMAR ABDO" userId="8271ea9fbb305512" providerId="LiveId" clId="{6C56A490-2101-44FE-98DE-4255E5847068}" dt="2024-07-23T11:47:35.543" v="2240"/>
          <ac:spMkLst>
            <pc:docMk/>
            <pc:sldMk cId="2217168992" sldId="276"/>
            <ac:spMk id="4" creationId="{8C2C266F-3820-1E53-0D6C-F7E9DD92F688}"/>
          </ac:spMkLst>
        </pc:spChg>
        <pc:spChg chg="del">
          <ac:chgData name="OMAR ABDO" userId="8271ea9fbb305512" providerId="LiveId" clId="{6C56A490-2101-44FE-98DE-4255E5847068}" dt="2024-07-21T13:21:55.391" v="1755" actId="478"/>
          <ac:spMkLst>
            <pc:docMk/>
            <pc:sldMk cId="2217168992" sldId="276"/>
            <ac:spMk id="4" creationId="{C12AD434-61EA-284A-CDFF-5111A762B226}"/>
          </ac:spMkLst>
        </pc:spChg>
        <pc:spChg chg="add mod">
          <ac:chgData name="OMAR ABDO" userId="8271ea9fbb305512" providerId="LiveId" clId="{6C56A490-2101-44FE-98DE-4255E5847068}" dt="2024-07-21T13:21:55.662" v="1756"/>
          <ac:spMkLst>
            <pc:docMk/>
            <pc:sldMk cId="2217168992" sldId="276"/>
            <ac:spMk id="5" creationId="{868EF2CB-BEA3-3EFE-B357-751C017324F3}"/>
          </ac:spMkLst>
        </pc:spChg>
        <pc:spChg chg="add mod">
          <ac:chgData name="OMAR ABDO" userId="8271ea9fbb305512" providerId="LiveId" clId="{6C56A490-2101-44FE-98DE-4255E5847068}" dt="2024-07-21T13:21:55.662" v="1756"/>
          <ac:spMkLst>
            <pc:docMk/>
            <pc:sldMk cId="2217168992" sldId="276"/>
            <ac:spMk id="6" creationId="{20F1CF3D-7F78-988D-F944-98759F307B45}"/>
          </ac:spMkLst>
        </pc:spChg>
        <pc:spChg chg="add mod">
          <ac:chgData name="OMAR ABDO" userId="8271ea9fbb305512" providerId="LiveId" clId="{6C56A490-2101-44FE-98DE-4255E5847068}" dt="2024-07-21T13:21:55.662" v="1756"/>
          <ac:spMkLst>
            <pc:docMk/>
            <pc:sldMk cId="2217168992" sldId="276"/>
            <ac:spMk id="7" creationId="{D1A71595-2190-0A34-1C47-58ECE717CCB9}"/>
          </ac:spMkLst>
        </pc:spChg>
        <pc:spChg chg="mod">
          <ac:chgData name="OMAR ABDO" userId="8271ea9fbb305512" providerId="LiveId" clId="{6C56A490-2101-44FE-98DE-4255E5847068}" dt="2024-07-21T13:22:03.245" v="1759" actId="14100"/>
          <ac:spMkLst>
            <pc:docMk/>
            <pc:sldMk cId="2217168992" sldId="276"/>
            <ac:spMk id="8" creationId="{24B7A480-5B75-9548-0DF9-6C79E0A496E5}"/>
          </ac:spMkLst>
        </pc:spChg>
        <pc:spChg chg="add mod">
          <ac:chgData name="OMAR ABDO" userId="8271ea9fbb305512" providerId="LiveId" clId="{6C56A490-2101-44FE-98DE-4255E5847068}" dt="2024-07-23T11:47:35.543" v="2240"/>
          <ac:spMkLst>
            <pc:docMk/>
            <pc:sldMk cId="2217168992" sldId="276"/>
            <ac:spMk id="25" creationId="{FB0FF8EC-AB98-597C-49A2-CEA0F8623997}"/>
          </ac:spMkLst>
        </pc:spChg>
        <pc:picChg chg="add mod">
          <ac:chgData name="OMAR ABDO" userId="8271ea9fbb305512" providerId="LiveId" clId="{6C56A490-2101-44FE-98DE-4255E5847068}" dt="2024-07-21T13:21:59.916" v="1758" actId="1076"/>
          <ac:picMkLst>
            <pc:docMk/>
            <pc:sldMk cId="2217168992" sldId="276"/>
            <ac:picMk id="9" creationId="{E8DC4668-473E-059E-A2BC-F89646313365}"/>
          </ac:picMkLst>
        </pc:picChg>
        <pc:picChg chg="add mod">
          <ac:chgData name="OMAR ABDO" userId="8271ea9fbb305512" providerId="LiveId" clId="{6C56A490-2101-44FE-98DE-4255E5847068}" dt="2024-07-21T13:21:55.662" v="1756"/>
          <ac:picMkLst>
            <pc:docMk/>
            <pc:sldMk cId="2217168992" sldId="276"/>
            <ac:picMk id="19" creationId="{EDF94CF6-BE2F-BB92-3116-401047F88651}"/>
          </ac:picMkLst>
        </pc:picChg>
        <pc:picChg chg="add mod">
          <ac:chgData name="OMAR ABDO" userId="8271ea9fbb305512" providerId="LiveId" clId="{6C56A490-2101-44FE-98DE-4255E5847068}" dt="2024-07-23T11:47:35.543" v="2240"/>
          <ac:picMkLst>
            <pc:docMk/>
            <pc:sldMk cId="2217168992" sldId="276"/>
            <ac:picMk id="20" creationId="{7519B608-C762-ED4F-5017-4C531C4F4525}"/>
          </ac:picMkLst>
        </pc:picChg>
        <pc:picChg chg="add mod">
          <ac:chgData name="OMAR ABDO" userId="8271ea9fbb305512" providerId="LiveId" clId="{6C56A490-2101-44FE-98DE-4255E5847068}" dt="2024-07-23T11:47:35.543" v="2240"/>
          <ac:picMkLst>
            <pc:docMk/>
            <pc:sldMk cId="2217168992" sldId="276"/>
            <ac:picMk id="24" creationId="{99FDCEDB-ECE1-FE65-F8BA-5219B67ED6CD}"/>
          </ac:picMkLst>
        </pc:picChg>
      </pc:sldChg>
      <pc:sldChg chg="add del">
        <pc:chgData name="OMAR ABDO" userId="8271ea9fbb305512" providerId="LiveId" clId="{6C56A490-2101-44FE-98DE-4255E5847068}" dt="2024-07-20T14:04:27.338" v="1315" actId="2890"/>
        <pc:sldMkLst>
          <pc:docMk/>
          <pc:sldMk cId="3495298203" sldId="276"/>
        </pc:sldMkLst>
      </pc:sldChg>
      <pc:sldChg chg="addSp modSp add del modTransition">
        <pc:chgData name="OMAR ABDO" userId="8271ea9fbb305512" providerId="LiveId" clId="{6C56A490-2101-44FE-98DE-4255E5847068}" dt="2024-07-16T10:13:44.477" v="78" actId="47"/>
        <pc:sldMkLst>
          <pc:docMk/>
          <pc:sldMk cId="1947408751" sldId="277"/>
        </pc:sldMkLst>
        <pc:picChg chg="add mod">
          <ac:chgData name="OMAR ABDO" userId="8271ea9fbb305512" providerId="LiveId" clId="{6C56A490-2101-44FE-98DE-4255E5847068}" dt="2024-07-15T16:09:53.668" v="67"/>
          <ac:picMkLst>
            <pc:docMk/>
            <pc:sldMk cId="1947408751" sldId="277"/>
            <ac:picMk id="4" creationId="{70E8EEFB-60B2-D236-8C9B-6A964A67DB8D}"/>
          </ac:picMkLst>
        </pc:picChg>
        <pc:picChg chg="add mod">
          <ac:chgData name="OMAR ABDO" userId="8271ea9fbb305512" providerId="LiveId" clId="{6C56A490-2101-44FE-98DE-4255E5847068}" dt="2024-07-15T16:09:53.668" v="67"/>
          <ac:picMkLst>
            <pc:docMk/>
            <pc:sldMk cId="1947408751" sldId="277"/>
            <ac:picMk id="5" creationId="{2FD42715-AD39-CA28-F874-480ADD577C81}"/>
          </ac:picMkLst>
        </pc:picChg>
      </pc:sldChg>
      <pc:sldChg chg="addSp delSp modSp add mod">
        <pc:chgData name="OMAR ABDO" userId="8271ea9fbb305512" providerId="LiveId" clId="{6C56A490-2101-44FE-98DE-4255E5847068}" dt="2024-07-23T11:47:36.301" v="2241"/>
        <pc:sldMkLst>
          <pc:docMk/>
          <pc:sldMk cId="2619291467" sldId="277"/>
        </pc:sldMkLst>
        <pc:spChg chg="del">
          <ac:chgData name="OMAR ABDO" userId="8271ea9fbb305512" providerId="LiveId" clId="{6C56A490-2101-44FE-98DE-4255E5847068}" dt="2024-07-21T13:22:12.438" v="1761" actId="478"/>
          <ac:spMkLst>
            <pc:docMk/>
            <pc:sldMk cId="2619291467" sldId="277"/>
            <ac:spMk id="2" creationId="{797201B5-1CA6-3896-B309-75B2D4C9C4AB}"/>
          </ac:spMkLst>
        </pc:spChg>
        <pc:spChg chg="add mod">
          <ac:chgData name="OMAR ABDO" userId="8271ea9fbb305512" providerId="LiveId" clId="{6C56A490-2101-44FE-98DE-4255E5847068}" dt="2024-07-23T11:47:36.301" v="2241"/>
          <ac:spMkLst>
            <pc:docMk/>
            <pc:sldMk cId="2619291467" sldId="277"/>
            <ac:spMk id="2" creationId="{DB0A3B9F-1B2F-70FC-0AD8-3C0EB27085B1}"/>
          </ac:spMkLst>
        </pc:spChg>
        <pc:spChg chg="add mod">
          <ac:chgData name="OMAR ABDO" userId="8271ea9fbb305512" providerId="LiveId" clId="{6C56A490-2101-44FE-98DE-4255E5847068}" dt="2024-07-23T11:47:36.301" v="2241"/>
          <ac:spMkLst>
            <pc:docMk/>
            <pc:sldMk cId="2619291467" sldId="277"/>
            <ac:spMk id="4" creationId="{68A72916-46B9-72F1-B84A-F8342EDB2D87}"/>
          </ac:spMkLst>
        </pc:spChg>
        <pc:spChg chg="del">
          <ac:chgData name="OMAR ABDO" userId="8271ea9fbb305512" providerId="LiveId" clId="{6C56A490-2101-44FE-98DE-4255E5847068}" dt="2024-07-21T13:22:12.438" v="1761" actId="478"/>
          <ac:spMkLst>
            <pc:docMk/>
            <pc:sldMk cId="2619291467" sldId="277"/>
            <ac:spMk id="4" creationId="{C12AD434-61EA-284A-CDFF-5111A762B226}"/>
          </ac:spMkLst>
        </pc:spChg>
        <pc:spChg chg="add mod">
          <ac:chgData name="OMAR ABDO" userId="8271ea9fbb305512" providerId="LiveId" clId="{6C56A490-2101-44FE-98DE-4255E5847068}" dt="2024-07-21T13:22:08.955" v="1760"/>
          <ac:spMkLst>
            <pc:docMk/>
            <pc:sldMk cId="2619291467" sldId="277"/>
            <ac:spMk id="5" creationId="{6AA19949-DC4A-CC88-71F2-A58733C46A76}"/>
          </ac:spMkLst>
        </pc:spChg>
        <pc:spChg chg="add mod">
          <ac:chgData name="OMAR ABDO" userId="8271ea9fbb305512" providerId="LiveId" clId="{6C56A490-2101-44FE-98DE-4255E5847068}" dt="2024-07-21T13:22:08.955" v="1760"/>
          <ac:spMkLst>
            <pc:docMk/>
            <pc:sldMk cId="2619291467" sldId="277"/>
            <ac:spMk id="6" creationId="{E305D134-8EFA-AE41-0B88-BA751539D364}"/>
          </ac:spMkLst>
        </pc:spChg>
        <pc:spChg chg="add mod">
          <ac:chgData name="OMAR ABDO" userId="8271ea9fbb305512" providerId="LiveId" clId="{6C56A490-2101-44FE-98DE-4255E5847068}" dt="2024-07-23T11:47:36.301" v="2241"/>
          <ac:spMkLst>
            <pc:docMk/>
            <pc:sldMk cId="2619291467" sldId="277"/>
            <ac:spMk id="7" creationId="{6A9B842E-AF3B-A827-1A8E-8FC404647ACA}"/>
          </ac:spMkLst>
        </pc:spChg>
        <pc:spChg chg="add mod">
          <ac:chgData name="OMAR ABDO" userId="8271ea9fbb305512" providerId="LiveId" clId="{6C56A490-2101-44FE-98DE-4255E5847068}" dt="2024-07-21T13:22:08.955" v="1760"/>
          <ac:spMkLst>
            <pc:docMk/>
            <pc:sldMk cId="2619291467" sldId="277"/>
            <ac:spMk id="7" creationId="{8E2E8417-1A12-9A09-5B79-5ED2BEE8C7AC}"/>
          </ac:spMkLst>
        </pc:spChg>
        <pc:spChg chg="mod">
          <ac:chgData name="OMAR ABDO" userId="8271ea9fbb305512" providerId="LiveId" clId="{6C56A490-2101-44FE-98DE-4255E5847068}" dt="2024-07-21T13:22:19.348" v="1764" actId="1076"/>
          <ac:spMkLst>
            <pc:docMk/>
            <pc:sldMk cId="2619291467" sldId="277"/>
            <ac:spMk id="8" creationId="{24B7A480-5B75-9548-0DF9-6C79E0A496E5}"/>
          </ac:spMkLst>
        </pc:spChg>
        <pc:spChg chg="add mod">
          <ac:chgData name="OMAR ABDO" userId="8271ea9fbb305512" providerId="LiveId" clId="{6C56A490-2101-44FE-98DE-4255E5847068}" dt="2024-07-21T13:22:13.086" v="1762"/>
          <ac:spMkLst>
            <pc:docMk/>
            <pc:sldMk cId="2619291467" sldId="277"/>
            <ac:spMk id="20" creationId="{15C25AA0-EE05-E04C-D136-84DD6C02AEAE}"/>
          </ac:spMkLst>
        </pc:spChg>
        <pc:spChg chg="add mod">
          <ac:chgData name="OMAR ABDO" userId="8271ea9fbb305512" providerId="LiveId" clId="{6C56A490-2101-44FE-98DE-4255E5847068}" dt="2024-07-21T13:22:13.086" v="1762"/>
          <ac:spMkLst>
            <pc:docMk/>
            <pc:sldMk cId="2619291467" sldId="277"/>
            <ac:spMk id="24" creationId="{97ACA1D3-CB88-EC67-C818-3080FB4E5352}"/>
          </ac:spMkLst>
        </pc:spChg>
        <pc:spChg chg="add mod">
          <ac:chgData name="OMAR ABDO" userId="8271ea9fbb305512" providerId="LiveId" clId="{6C56A490-2101-44FE-98DE-4255E5847068}" dt="2024-07-21T13:22:13.086" v="1762"/>
          <ac:spMkLst>
            <pc:docMk/>
            <pc:sldMk cId="2619291467" sldId="277"/>
            <ac:spMk id="25" creationId="{0DDF37B6-77F5-CE4E-CC92-469C3AA907DA}"/>
          </ac:spMkLst>
        </pc:spChg>
        <pc:picChg chg="add mod">
          <ac:chgData name="OMAR ABDO" userId="8271ea9fbb305512" providerId="LiveId" clId="{6C56A490-2101-44FE-98DE-4255E5847068}" dt="2024-07-23T11:47:36.301" v="2241"/>
          <ac:picMkLst>
            <pc:docMk/>
            <pc:sldMk cId="2619291467" sldId="277"/>
            <ac:picMk id="5" creationId="{E3A687DA-C16C-0E7B-3F1B-227C2F9F8627}"/>
          </ac:picMkLst>
        </pc:picChg>
        <pc:picChg chg="add mod">
          <ac:chgData name="OMAR ABDO" userId="8271ea9fbb305512" providerId="LiveId" clId="{6C56A490-2101-44FE-98DE-4255E5847068}" dt="2024-07-23T11:47:36.301" v="2241"/>
          <ac:picMkLst>
            <pc:docMk/>
            <pc:sldMk cId="2619291467" sldId="277"/>
            <ac:picMk id="6" creationId="{F112742E-087B-2ECF-BF28-4E59B60097A6}"/>
          </ac:picMkLst>
        </pc:picChg>
        <pc:picChg chg="add mod">
          <ac:chgData name="OMAR ABDO" userId="8271ea9fbb305512" providerId="LiveId" clId="{6C56A490-2101-44FE-98DE-4255E5847068}" dt="2024-07-21T13:22:08.955" v="1760"/>
          <ac:picMkLst>
            <pc:docMk/>
            <pc:sldMk cId="2619291467" sldId="277"/>
            <ac:picMk id="9" creationId="{289B053F-2ED8-A064-A829-5E59CDCFBEC1}"/>
          </ac:picMkLst>
        </pc:picChg>
        <pc:picChg chg="add mod">
          <ac:chgData name="OMAR ABDO" userId="8271ea9fbb305512" providerId="LiveId" clId="{6C56A490-2101-44FE-98DE-4255E5847068}" dt="2024-07-21T13:22:08.955" v="1760"/>
          <ac:picMkLst>
            <pc:docMk/>
            <pc:sldMk cId="2619291467" sldId="277"/>
            <ac:picMk id="19" creationId="{2ECF5E6C-1C25-9A4A-F450-942A0B0F1ABE}"/>
          </ac:picMkLst>
        </pc:picChg>
        <pc:picChg chg="add mod">
          <ac:chgData name="OMAR ABDO" userId="8271ea9fbb305512" providerId="LiveId" clId="{6C56A490-2101-44FE-98DE-4255E5847068}" dt="2024-07-21T13:22:13.086" v="1762"/>
          <ac:picMkLst>
            <pc:docMk/>
            <pc:sldMk cId="2619291467" sldId="277"/>
            <ac:picMk id="26" creationId="{ED10E95A-F96F-A339-A1D6-1878BA603791}"/>
          </ac:picMkLst>
        </pc:picChg>
        <pc:picChg chg="add mod">
          <ac:chgData name="OMAR ABDO" userId="8271ea9fbb305512" providerId="LiveId" clId="{6C56A490-2101-44FE-98DE-4255E5847068}" dt="2024-07-21T13:22:13.086" v="1762"/>
          <ac:picMkLst>
            <pc:docMk/>
            <pc:sldMk cId="2619291467" sldId="277"/>
            <ac:picMk id="31" creationId="{7FEC9E48-8F5B-71F7-B189-2FA66015FC1D}"/>
          </ac:picMkLst>
        </pc:picChg>
      </pc:sldChg>
      <pc:sldChg chg="addSp delSp modSp add del mod">
        <pc:chgData name="OMAR ABDO" userId="8271ea9fbb305512" providerId="LiveId" clId="{6C56A490-2101-44FE-98DE-4255E5847068}" dt="2024-07-23T11:33:56.931" v="2064" actId="47"/>
        <pc:sldMkLst>
          <pc:docMk/>
          <pc:sldMk cId="2666072308" sldId="278"/>
        </pc:sldMkLst>
        <pc:spChg chg="del mod">
          <ac:chgData name="OMAR ABDO" userId="8271ea9fbb305512" providerId="LiveId" clId="{6C56A490-2101-44FE-98DE-4255E5847068}" dt="2024-07-23T11:24:28.925" v="1785" actId="478"/>
          <ac:spMkLst>
            <pc:docMk/>
            <pc:sldMk cId="2666072308" sldId="278"/>
            <ac:spMk id="2" creationId="{A8C85FB8-03E2-CBB1-7F6E-6EA9179AC73F}"/>
          </ac:spMkLst>
        </pc:spChg>
        <pc:spChg chg="add mod">
          <ac:chgData name="OMAR ABDO" userId="8271ea9fbb305512" providerId="LiveId" clId="{6C56A490-2101-44FE-98DE-4255E5847068}" dt="2024-07-23T11:24:29.407" v="1786"/>
          <ac:spMkLst>
            <pc:docMk/>
            <pc:sldMk cId="2666072308" sldId="278"/>
            <ac:spMk id="3" creationId="{D49F7A7F-DB38-BF70-FE15-059B48349852}"/>
          </ac:spMkLst>
        </pc:spChg>
        <pc:spChg chg="del mod">
          <ac:chgData name="OMAR ABDO" userId="8271ea9fbb305512" providerId="LiveId" clId="{6C56A490-2101-44FE-98DE-4255E5847068}" dt="2024-07-23T11:24:33.638" v="1788" actId="478"/>
          <ac:spMkLst>
            <pc:docMk/>
            <pc:sldMk cId="2666072308" sldId="278"/>
            <ac:spMk id="4" creationId="{C12AD434-61EA-284A-CDFF-5111A762B226}"/>
          </ac:spMkLst>
        </pc:spChg>
        <pc:spChg chg="add mod">
          <ac:chgData name="OMAR ABDO" userId="8271ea9fbb305512" providerId="LiveId" clId="{6C56A490-2101-44FE-98DE-4255E5847068}" dt="2024-07-23T11:24:29.407" v="1786"/>
          <ac:spMkLst>
            <pc:docMk/>
            <pc:sldMk cId="2666072308" sldId="278"/>
            <ac:spMk id="5" creationId="{D991A8C9-4393-5290-3C8F-B9B6A123B816}"/>
          </ac:spMkLst>
        </pc:spChg>
        <pc:spChg chg="add mod">
          <ac:chgData name="OMAR ABDO" userId="8271ea9fbb305512" providerId="LiveId" clId="{6C56A490-2101-44FE-98DE-4255E5847068}" dt="2024-07-23T11:24:45.353" v="1793" actId="20577"/>
          <ac:spMkLst>
            <pc:docMk/>
            <pc:sldMk cId="2666072308" sldId="278"/>
            <ac:spMk id="6" creationId="{4C9053CB-ED06-C819-4205-AB3D2A0261ED}"/>
          </ac:spMkLst>
        </pc:spChg>
        <pc:picChg chg="add mod">
          <ac:chgData name="OMAR ABDO" userId="8271ea9fbb305512" providerId="LiveId" clId="{6C56A490-2101-44FE-98DE-4255E5847068}" dt="2024-07-23T11:24:29.407" v="1786"/>
          <ac:picMkLst>
            <pc:docMk/>
            <pc:sldMk cId="2666072308" sldId="278"/>
            <ac:picMk id="7" creationId="{5A5F55F3-415A-3EF8-CC5D-69A21FC52652}"/>
          </ac:picMkLst>
        </pc:picChg>
        <pc:picChg chg="add mod">
          <ac:chgData name="OMAR ABDO" userId="8271ea9fbb305512" providerId="LiveId" clId="{6C56A490-2101-44FE-98DE-4255E5847068}" dt="2024-07-23T11:24:29.407" v="1786"/>
          <ac:picMkLst>
            <pc:docMk/>
            <pc:sldMk cId="2666072308" sldId="278"/>
            <ac:picMk id="8" creationId="{967CD3AC-FFA2-DAC0-6BF3-3AE3483AEFB9}"/>
          </ac:picMkLst>
        </pc:picChg>
      </pc:sldChg>
      <pc:sldChg chg="addSp modSp add del modTransition">
        <pc:chgData name="OMAR ABDO" userId="8271ea9fbb305512" providerId="LiveId" clId="{6C56A490-2101-44FE-98DE-4255E5847068}" dt="2024-07-16T10:13:44.477" v="78" actId="47"/>
        <pc:sldMkLst>
          <pc:docMk/>
          <pc:sldMk cId="243955068" sldId="279"/>
        </pc:sldMkLst>
        <pc:picChg chg="add mod">
          <ac:chgData name="OMAR ABDO" userId="8271ea9fbb305512" providerId="LiveId" clId="{6C56A490-2101-44FE-98DE-4255E5847068}" dt="2024-07-15T16:09:56.940" v="70"/>
          <ac:picMkLst>
            <pc:docMk/>
            <pc:sldMk cId="243955068" sldId="279"/>
            <ac:picMk id="4" creationId="{B115DE4B-9A47-3522-0AC6-A979B09F1A81}"/>
          </ac:picMkLst>
        </pc:picChg>
        <pc:picChg chg="add mod">
          <ac:chgData name="OMAR ABDO" userId="8271ea9fbb305512" providerId="LiveId" clId="{6C56A490-2101-44FE-98DE-4255E5847068}" dt="2024-07-15T16:09:56.940" v="70"/>
          <ac:picMkLst>
            <pc:docMk/>
            <pc:sldMk cId="243955068" sldId="279"/>
            <ac:picMk id="5" creationId="{21D6A0F0-997F-CE3F-CDF1-7D141C62C479}"/>
          </ac:picMkLst>
        </pc:picChg>
      </pc:sldChg>
      <pc:sldChg chg="addSp modSp add del modTransition">
        <pc:chgData name="OMAR ABDO" userId="8271ea9fbb305512" providerId="LiveId" clId="{6C56A490-2101-44FE-98DE-4255E5847068}" dt="2024-07-16T10:13:44.477" v="78" actId="47"/>
        <pc:sldMkLst>
          <pc:docMk/>
          <pc:sldMk cId="1285622486" sldId="280"/>
        </pc:sldMkLst>
        <pc:picChg chg="add mod">
          <ac:chgData name="OMAR ABDO" userId="8271ea9fbb305512" providerId="LiveId" clId="{6C56A490-2101-44FE-98DE-4255E5847068}" dt="2024-07-15T16:10:01.899" v="72"/>
          <ac:picMkLst>
            <pc:docMk/>
            <pc:sldMk cId="1285622486" sldId="280"/>
            <ac:picMk id="4" creationId="{A045E3BC-E310-3995-950C-36BE369F780E}"/>
          </ac:picMkLst>
        </pc:picChg>
        <pc:picChg chg="add mod">
          <ac:chgData name="OMAR ABDO" userId="8271ea9fbb305512" providerId="LiveId" clId="{6C56A490-2101-44FE-98DE-4255E5847068}" dt="2024-07-15T16:10:01.899" v="72"/>
          <ac:picMkLst>
            <pc:docMk/>
            <pc:sldMk cId="1285622486" sldId="280"/>
            <ac:picMk id="5" creationId="{9981B8FD-DE43-A629-0500-51B1E27DD406}"/>
          </ac:picMkLst>
        </pc:picChg>
      </pc:sldChg>
      <pc:sldChg chg="addSp delSp modSp add mod delAnim modAnim">
        <pc:chgData name="OMAR ABDO" userId="8271ea9fbb305512" providerId="LiveId" clId="{6C56A490-2101-44FE-98DE-4255E5847068}" dt="2024-07-25T13:01:51.450" v="2479" actId="478"/>
        <pc:sldMkLst>
          <pc:docMk/>
          <pc:sldMk cId="2579957887" sldId="300"/>
        </pc:sldMkLst>
        <pc:spChg chg="add del mod">
          <ac:chgData name="OMAR ABDO" userId="8271ea9fbb305512" providerId="LiveId" clId="{6C56A490-2101-44FE-98DE-4255E5847068}" dt="2024-07-23T12:35:47.881" v="2444" actId="478"/>
          <ac:spMkLst>
            <pc:docMk/>
            <pc:sldMk cId="2579957887" sldId="300"/>
            <ac:spMk id="7" creationId="{35D01BE0-0B97-8DB7-A111-9F15176B095B}"/>
          </ac:spMkLst>
        </pc:spChg>
        <pc:spChg chg="add del mod">
          <ac:chgData name="OMAR ABDO" userId="8271ea9fbb305512" providerId="LiveId" clId="{6C56A490-2101-44FE-98DE-4255E5847068}" dt="2024-07-23T12:35:47.881" v="2444" actId="478"/>
          <ac:spMkLst>
            <pc:docMk/>
            <pc:sldMk cId="2579957887" sldId="300"/>
            <ac:spMk id="8" creationId="{0B4B9E0C-464C-8978-A82A-DA7199A44B4A}"/>
          </ac:spMkLst>
        </pc:spChg>
        <pc:spChg chg="add del mod">
          <ac:chgData name="OMAR ABDO" userId="8271ea9fbb305512" providerId="LiveId" clId="{6C56A490-2101-44FE-98DE-4255E5847068}" dt="2024-07-23T12:35:47.881" v="2444" actId="478"/>
          <ac:spMkLst>
            <pc:docMk/>
            <pc:sldMk cId="2579957887" sldId="300"/>
            <ac:spMk id="9" creationId="{2439572A-5FB8-0C1D-9E9B-2154F55ADC19}"/>
          </ac:spMkLst>
        </pc:spChg>
        <pc:spChg chg="add del mod">
          <ac:chgData name="OMAR ABDO" userId="8271ea9fbb305512" providerId="LiveId" clId="{6C56A490-2101-44FE-98DE-4255E5847068}" dt="2024-07-25T13:01:51.450" v="2479" actId="478"/>
          <ac:spMkLst>
            <pc:docMk/>
            <pc:sldMk cId="2579957887" sldId="300"/>
            <ac:spMk id="13" creationId="{8D7C4872-CCF0-FF79-6F1A-CA0C6EA2B0C4}"/>
          </ac:spMkLst>
        </pc:spChg>
        <pc:spChg chg="add del mod">
          <ac:chgData name="OMAR ABDO" userId="8271ea9fbb305512" providerId="LiveId" clId="{6C56A490-2101-44FE-98DE-4255E5847068}" dt="2024-07-25T13:01:51.450" v="2479" actId="478"/>
          <ac:spMkLst>
            <pc:docMk/>
            <pc:sldMk cId="2579957887" sldId="300"/>
            <ac:spMk id="14" creationId="{FA8D972C-AE18-BAAF-9823-8FE9B5739E3F}"/>
          </ac:spMkLst>
        </pc:spChg>
        <pc:spChg chg="add del mod">
          <ac:chgData name="OMAR ABDO" userId="8271ea9fbb305512" providerId="LiveId" clId="{6C56A490-2101-44FE-98DE-4255E5847068}" dt="2024-07-25T13:01:51.450" v="2479" actId="478"/>
          <ac:spMkLst>
            <pc:docMk/>
            <pc:sldMk cId="2579957887" sldId="300"/>
            <ac:spMk id="15" creationId="{E71AF067-FBB7-4E03-A736-249B03CD930A}"/>
          </ac:spMkLst>
        </pc:spChg>
        <pc:picChg chg="add del mod">
          <ac:chgData name="OMAR ABDO" userId="8271ea9fbb305512" providerId="LiveId" clId="{6C56A490-2101-44FE-98DE-4255E5847068}" dt="2024-07-23T12:35:47.881" v="2444" actId="478"/>
          <ac:picMkLst>
            <pc:docMk/>
            <pc:sldMk cId="2579957887" sldId="300"/>
            <ac:picMk id="5" creationId="{B443F0D8-4343-5162-EB71-6F90C93F77F9}"/>
          </ac:picMkLst>
        </pc:picChg>
        <pc:picChg chg="add del mod">
          <ac:chgData name="OMAR ABDO" userId="8271ea9fbb305512" providerId="LiveId" clId="{6C56A490-2101-44FE-98DE-4255E5847068}" dt="2024-07-23T12:35:47.881" v="2444" actId="478"/>
          <ac:picMkLst>
            <pc:docMk/>
            <pc:sldMk cId="2579957887" sldId="300"/>
            <ac:picMk id="6" creationId="{3B755CFB-7175-0B3A-7C43-F86C6E381F78}"/>
          </ac:picMkLst>
        </pc:picChg>
        <pc:picChg chg="add del mod">
          <ac:chgData name="OMAR ABDO" userId="8271ea9fbb305512" providerId="LiveId" clId="{6C56A490-2101-44FE-98DE-4255E5847068}" dt="2024-07-25T13:01:51.450" v="2479" actId="478"/>
          <ac:picMkLst>
            <pc:docMk/>
            <pc:sldMk cId="2579957887" sldId="300"/>
            <ac:picMk id="10" creationId="{38FABFAF-D6AE-D0E6-BDEC-61098A197C23}"/>
          </ac:picMkLst>
        </pc:picChg>
        <pc:picChg chg="add del mod">
          <ac:chgData name="OMAR ABDO" userId="8271ea9fbb305512" providerId="LiveId" clId="{6C56A490-2101-44FE-98DE-4255E5847068}" dt="2024-07-25T13:01:51.450" v="2479" actId="478"/>
          <ac:picMkLst>
            <pc:docMk/>
            <pc:sldMk cId="2579957887" sldId="300"/>
            <ac:picMk id="12" creationId="{4819152C-5831-6EDA-8454-2E60BF702596}"/>
          </ac:picMkLst>
        </pc:picChg>
      </pc:sldChg>
      <pc:sldChg chg="add ord">
        <pc:chgData name="OMAR ABDO" userId="8271ea9fbb305512" providerId="LiveId" clId="{6C56A490-2101-44FE-98DE-4255E5847068}" dt="2024-07-21T12:59:13.350" v="1545"/>
        <pc:sldMkLst>
          <pc:docMk/>
          <pc:sldMk cId="3591879879" sldId="304"/>
        </pc:sldMkLst>
      </pc:sldChg>
      <pc:sldChg chg="add ord">
        <pc:chgData name="OMAR ABDO" userId="8271ea9fbb305512" providerId="LiveId" clId="{6C56A490-2101-44FE-98DE-4255E5847068}" dt="2024-07-21T12:59:13.350" v="1545"/>
        <pc:sldMkLst>
          <pc:docMk/>
          <pc:sldMk cId="126303999" sldId="305"/>
        </pc:sldMkLst>
      </pc:sldChg>
      <pc:sldChg chg="addSp modSp add mod ord">
        <pc:chgData name="OMAR ABDO" userId="8271ea9fbb305512" providerId="LiveId" clId="{6C56A490-2101-44FE-98DE-4255E5847068}" dt="2024-07-21T13:00:16.440" v="1655" actId="20577"/>
        <pc:sldMkLst>
          <pc:docMk/>
          <pc:sldMk cId="2232305818" sldId="306"/>
        </pc:sldMkLst>
        <pc:spChg chg="add mod">
          <ac:chgData name="OMAR ABDO" userId="8271ea9fbb305512" providerId="LiveId" clId="{6C56A490-2101-44FE-98DE-4255E5847068}" dt="2024-07-21T12:59:26.006" v="1546"/>
          <ac:spMkLst>
            <pc:docMk/>
            <pc:sldMk cId="2232305818" sldId="306"/>
            <ac:spMk id="4" creationId="{5373FB55-EC26-1E4C-84F6-3AC9010E24BF}"/>
          </ac:spMkLst>
        </pc:spChg>
        <pc:spChg chg="mod">
          <ac:chgData name="OMAR ABDO" userId="8271ea9fbb305512" providerId="LiveId" clId="{6C56A490-2101-44FE-98DE-4255E5847068}" dt="2024-07-21T12:59:35.703" v="1547"/>
          <ac:spMkLst>
            <pc:docMk/>
            <pc:sldMk cId="2232305818" sldId="306"/>
            <ac:spMk id="17" creationId="{73659D11-601D-9614-91D5-C3B7199DE452}"/>
          </ac:spMkLst>
        </pc:spChg>
        <pc:spChg chg="mod">
          <ac:chgData name="OMAR ABDO" userId="8271ea9fbb305512" providerId="LiveId" clId="{6C56A490-2101-44FE-98DE-4255E5847068}" dt="2024-07-21T13:00:16.440" v="1655" actId="20577"/>
          <ac:spMkLst>
            <pc:docMk/>
            <pc:sldMk cId="2232305818" sldId="306"/>
            <ac:spMk id="19" creationId="{48C85BA6-FD8C-86A9-3433-9962B474873B}"/>
          </ac:spMkLst>
        </pc:spChg>
      </pc:sldChg>
      <pc:sldChg chg="addSp delSp modSp add mod modAnim">
        <pc:chgData name="OMAR ABDO" userId="8271ea9fbb305512" providerId="LiveId" clId="{6C56A490-2101-44FE-98DE-4255E5847068}" dt="2024-07-23T12:07:38.369" v="2443"/>
        <pc:sldMkLst>
          <pc:docMk/>
          <pc:sldMk cId="4294080711" sldId="307"/>
        </pc:sldMkLst>
        <pc:spChg chg="add del mod">
          <ac:chgData name="OMAR ABDO" userId="8271ea9fbb305512" providerId="LiveId" clId="{6C56A490-2101-44FE-98DE-4255E5847068}" dt="2024-07-23T12:05:45.447" v="2345" actId="478"/>
          <ac:spMkLst>
            <pc:docMk/>
            <pc:sldMk cId="4294080711" sldId="307"/>
            <ac:spMk id="2" creationId="{26B99F6F-EB9C-2F04-8962-B97BF35B8DEE}"/>
          </ac:spMkLst>
        </pc:spChg>
        <pc:spChg chg="del">
          <ac:chgData name="OMAR ABDO" userId="8271ea9fbb305512" providerId="LiveId" clId="{6C56A490-2101-44FE-98DE-4255E5847068}" dt="2024-07-23T11:25:19.595" v="1799" actId="478"/>
          <ac:spMkLst>
            <pc:docMk/>
            <pc:sldMk cId="4294080711" sldId="307"/>
            <ac:spMk id="2" creationId="{D6CAA453-D2CE-4142-4A23-DC36373FCC29}"/>
          </ac:spMkLst>
        </pc:spChg>
        <pc:spChg chg="mod">
          <ac:chgData name="OMAR ABDO" userId="8271ea9fbb305512" providerId="LiveId" clId="{6C56A490-2101-44FE-98DE-4255E5847068}" dt="2024-07-23T12:07:13.228" v="2442" actId="207"/>
          <ac:spMkLst>
            <pc:docMk/>
            <pc:sldMk cId="4294080711" sldId="307"/>
            <ac:spMk id="3" creationId="{2198A352-F98B-F4D9-2C66-2BC731828857}"/>
          </ac:spMkLst>
        </pc:spChg>
        <pc:spChg chg="add mod">
          <ac:chgData name="OMAR ABDO" userId="8271ea9fbb305512" providerId="LiveId" clId="{6C56A490-2101-44FE-98DE-4255E5847068}" dt="2024-07-23T11:24:54.946" v="1794"/>
          <ac:spMkLst>
            <pc:docMk/>
            <pc:sldMk cId="4294080711" sldId="307"/>
            <ac:spMk id="4" creationId="{B97E4A62-33B5-FD9C-DD1B-E7CB2976041A}"/>
          </ac:spMkLst>
        </pc:spChg>
        <pc:spChg chg="add mod">
          <ac:chgData name="OMAR ABDO" userId="8271ea9fbb305512" providerId="LiveId" clId="{6C56A490-2101-44FE-98DE-4255E5847068}" dt="2024-07-23T11:24:54.946" v="1794"/>
          <ac:spMkLst>
            <pc:docMk/>
            <pc:sldMk cId="4294080711" sldId="307"/>
            <ac:spMk id="5" creationId="{47B19833-3AE4-9744-C432-8E54421B0551}"/>
          </ac:spMkLst>
        </pc:spChg>
        <pc:spChg chg="add mod">
          <ac:chgData name="OMAR ABDO" userId="8271ea9fbb305512" providerId="LiveId" clId="{6C56A490-2101-44FE-98DE-4255E5847068}" dt="2024-07-23T11:24:54.946" v="1794"/>
          <ac:spMkLst>
            <pc:docMk/>
            <pc:sldMk cId="4294080711" sldId="307"/>
            <ac:spMk id="6" creationId="{8E6FAC4E-672D-8D60-88F0-A38789AC252C}"/>
          </ac:spMkLst>
        </pc:spChg>
        <pc:spChg chg="add del mod">
          <ac:chgData name="OMAR ABDO" userId="8271ea9fbb305512" providerId="LiveId" clId="{6C56A490-2101-44FE-98DE-4255E5847068}" dt="2024-07-23T11:25:23.494" v="1800" actId="478"/>
          <ac:spMkLst>
            <pc:docMk/>
            <pc:sldMk cId="4294080711" sldId="307"/>
            <ac:spMk id="10" creationId="{EEF0DFCA-EC75-43A5-AAC8-EA4961950BD3}"/>
          </ac:spMkLst>
        </pc:spChg>
        <pc:spChg chg="add mod">
          <ac:chgData name="OMAR ABDO" userId="8271ea9fbb305512" providerId="LiveId" clId="{6C56A490-2101-44FE-98DE-4255E5847068}" dt="2024-07-23T12:05:01.742" v="2315" actId="12"/>
          <ac:spMkLst>
            <pc:docMk/>
            <pc:sldMk cId="4294080711" sldId="307"/>
            <ac:spMk id="13" creationId="{DC3189C2-2A8B-894B-9FB5-D9411DD01A42}"/>
          </ac:spMkLst>
        </pc:spChg>
        <pc:spChg chg="add mod">
          <ac:chgData name="OMAR ABDO" userId="8271ea9fbb305512" providerId="LiveId" clId="{6C56A490-2101-44FE-98DE-4255E5847068}" dt="2024-07-23T11:40:45.432" v="2163" actId="20577"/>
          <ac:spMkLst>
            <pc:docMk/>
            <pc:sldMk cId="4294080711" sldId="307"/>
            <ac:spMk id="15" creationId="{2BA51885-1ED8-19F8-8753-D996067932C6}"/>
          </ac:spMkLst>
        </pc:spChg>
        <pc:spChg chg="add mod">
          <ac:chgData name="OMAR ABDO" userId="8271ea9fbb305512" providerId="LiveId" clId="{6C56A490-2101-44FE-98DE-4255E5847068}" dt="2024-07-23T11:47:43.912" v="2243"/>
          <ac:spMkLst>
            <pc:docMk/>
            <pc:sldMk cId="4294080711" sldId="307"/>
            <ac:spMk id="16" creationId="{0A3A3DB6-ACD3-BC18-5A89-F21E0201BAA6}"/>
          </ac:spMkLst>
        </pc:spChg>
        <pc:spChg chg="add mod">
          <ac:chgData name="OMAR ABDO" userId="8271ea9fbb305512" providerId="LiveId" clId="{6C56A490-2101-44FE-98DE-4255E5847068}" dt="2024-07-23T11:47:43.912" v="2243"/>
          <ac:spMkLst>
            <pc:docMk/>
            <pc:sldMk cId="4294080711" sldId="307"/>
            <ac:spMk id="17" creationId="{385F8C3D-046A-493D-DDE6-64F0D4CC48C3}"/>
          </ac:spMkLst>
        </pc:spChg>
        <pc:spChg chg="add mod">
          <ac:chgData name="OMAR ABDO" userId="8271ea9fbb305512" providerId="LiveId" clId="{6C56A490-2101-44FE-98DE-4255E5847068}" dt="2024-07-23T11:47:43.912" v="2243"/>
          <ac:spMkLst>
            <pc:docMk/>
            <pc:sldMk cId="4294080711" sldId="307"/>
            <ac:spMk id="20" creationId="{B2AC5978-F719-1975-31CF-AE0890A97B8A}"/>
          </ac:spMkLst>
        </pc:spChg>
        <pc:picChg chg="add mod">
          <ac:chgData name="OMAR ABDO" userId="8271ea9fbb305512" providerId="LiveId" clId="{6C56A490-2101-44FE-98DE-4255E5847068}" dt="2024-07-23T11:24:54.946" v="1794"/>
          <ac:picMkLst>
            <pc:docMk/>
            <pc:sldMk cId="4294080711" sldId="307"/>
            <ac:picMk id="7" creationId="{932A5F8A-A956-7784-5729-396B0F556494}"/>
          </ac:picMkLst>
        </pc:picChg>
        <pc:picChg chg="add mod">
          <ac:chgData name="OMAR ABDO" userId="8271ea9fbb305512" providerId="LiveId" clId="{6C56A490-2101-44FE-98DE-4255E5847068}" dt="2024-07-23T11:24:54.946" v="1794"/>
          <ac:picMkLst>
            <pc:docMk/>
            <pc:sldMk cId="4294080711" sldId="307"/>
            <ac:picMk id="8" creationId="{2784E485-0E67-0E47-390C-FF540150D696}"/>
          </ac:picMkLst>
        </pc:picChg>
        <pc:picChg chg="add del mod">
          <ac:chgData name="OMAR ABDO" userId="8271ea9fbb305512" providerId="LiveId" clId="{6C56A490-2101-44FE-98DE-4255E5847068}" dt="2024-07-23T11:31:52.152" v="1978" actId="478"/>
          <ac:picMkLst>
            <pc:docMk/>
            <pc:sldMk cId="4294080711" sldId="307"/>
            <ac:picMk id="11" creationId="{17326FCD-EB81-80E4-4FA0-521CF4F941D7}"/>
          </ac:picMkLst>
        </pc:picChg>
        <pc:picChg chg="add mod">
          <ac:chgData name="OMAR ABDO" userId="8271ea9fbb305512" providerId="LiveId" clId="{6C56A490-2101-44FE-98DE-4255E5847068}" dt="2024-07-23T11:47:43.912" v="2243"/>
          <ac:picMkLst>
            <pc:docMk/>
            <pc:sldMk cId="4294080711" sldId="307"/>
            <ac:picMk id="18" creationId="{8759501C-8BB8-E565-B70D-DFD67891ECF6}"/>
          </ac:picMkLst>
        </pc:picChg>
        <pc:picChg chg="add mod">
          <ac:chgData name="OMAR ABDO" userId="8271ea9fbb305512" providerId="LiveId" clId="{6C56A490-2101-44FE-98DE-4255E5847068}" dt="2024-07-23T11:47:43.912" v="2243"/>
          <ac:picMkLst>
            <pc:docMk/>
            <pc:sldMk cId="4294080711" sldId="307"/>
            <ac:picMk id="19" creationId="{C1AB8905-9263-24F1-C0EE-7F2B7619F353}"/>
          </ac:picMkLst>
        </pc:picChg>
      </pc:sldChg>
      <pc:sldChg chg="addSp delSp modSp add del mod">
        <pc:chgData name="OMAR ABDO" userId="8271ea9fbb305512" providerId="LiveId" clId="{6C56A490-2101-44FE-98DE-4255E5847068}" dt="2024-07-23T11:33:56.931" v="2064" actId="47"/>
        <pc:sldMkLst>
          <pc:docMk/>
          <pc:sldMk cId="3464213888" sldId="308"/>
        </pc:sldMkLst>
        <pc:spChg chg="del mod">
          <ac:chgData name="OMAR ABDO" userId="8271ea9fbb305512" providerId="LiveId" clId="{6C56A490-2101-44FE-98DE-4255E5847068}" dt="2024-07-23T11:31:55.764" v="1979" actId="478"/>
          <ac:spMkLst>
            <pc:docMk/>
            <pc:sldMk cId="3464213888" sldId="308"/>
            <ac:spMk id="2" creationId="{7DCEEBFE-6711-019A-FE4D-8BF8E6E96259}"/>
          </ac:spMkLst>
        </pc:spChg>
        <pc:spChg chg="add del mod">
          <ac:chgData name="OMAR ABDO" userId="8271ea9fbb305512" providerId="LiveId" clId="{6C56A490-2101-44FE-98DE-4255E5847068}" dt="2024-07-23T11:23:20.766" v="1783" actId="478"/>
          <ac:spMkLst>
            <pc:docMk/>
            <pc:sldMk cId="3464213888" sldId="308"/>
            <ac:spMk id="4" creationId="{86B62E58-9DDC-498A-8CF1-462648FC79D4}"/>
          </ac:spMkLst>
        </pc:spChg>
        <pc:spChg chg="add mod">
          <ac:chgData name="OMAR ABDO" userId="8271ea9fbb305512" providerId="LiveId" clId="{6C56A490-2101-44FE-98DE-4255E5847068}" dt="2024-07-23T11:24:57.064" v="1795"/>
          <ac:spMkLst>
            <pc:docMk/>
            <pc:sldMk cId="3464213888" sldId="308"/>
            <ac:spMk id="6" creationId="{3A46292D-17C9-A05D-3975-CFD23FDE893D}"/>
          </ac:spMkLst>
        </pc:spChg>
        <pc:spChg chg="add mod">
          <ac:chgData name="OMAR ABDO" userId="8271ea9fbb305512" providerId="LiveId" clId="{6C56A490-2101-44FE-98DE-4255E5847068}" dt="2024-07-23T11:24:57.064" v="1795"/>
          <ac:spMkLst>
            <pc:docMk/>
            <pc:sldMk cId="3464213888" sldId="308"/>
            <ac:spMk id="8" creationId="{3240241A-7532-2310-D6D7-965B038E0260}"/>
          </ac:spMkLst>
        </pc:spChg>
        <pc:spChg chg="add mod">
          <ac:chgData name="OMAR ABDO" userId="8271ea9fbb305512" providerId="LiveId" clId="{6C56A490-2101-44FE-98DE-4255E5847068}" dt="2024-07-23T11:24:57.064" v="1795"/>
          <ac:spMkLst>
            <pc:docMk/>
            <pc:sldMk cId="3464213888" sldId="308"/>
            <ac:spMk id="9" creationId="{B37C5DE2-22CB-C77A-F2F1-03AEE3BA728D}"/>
          </ac:spMkLst>
        </pc:spChg>
        <pc:spChg chg="add del mod">
          <ac:chgData name="OMAR ABDO" userId="8271ea9fbb305512" providerId="LiveId" clId="{6C56A490-2101-44FE-98DE-4255E5847068}" dt="2024-07-23T11:31:58.257" v="1980" actId="478"/>
          <ac:spMkLst>
            <pc:docMk/>
            <pc:sldMk cId="3464213888" sldId="308"/>
            <ac:spMk id="13" creationId="{11EF1DC6-4CA7-C028-6AE8-7023AF2BCDCD}"/>
          </ac:spMkLst>
        </pc:spChg>
        <pc:picChg chg="del">
          <ac:chgData name="OMAR ABDO" userId="8271ea9fbb305512" providerId="LiveId" clId="{6C56A490-2101-44FE-98DE-4255E5847068}" dt="2024-07-23T11:23:15.688" v="1782" actId="478"/>
          <ac:picMkLst>
            <pc:docMk/>
            <pc:sldMk cId="3464213888" sldId="308"/>
            <ac:picMk id="5" creationId="{89C80325-736E-F097-3845-BAFB31F6FA25}"/>
          </ac:picMkLst>
        </pc:picChg>
        <pc:picChg chg="del">
          <ac:chgData name="OMAR ABDO" userId="8271ea9fbb305512" providerId="LiveId" clId="{6C56A490-2101-44FE-98DE-4255E5847068}" dt="2024-07-23T11:31:55.764" v="1979" actId="478"/>
          <ac:picMkLst>
            <pc:docMk/>
            <pc:sldMk cId="3464213888" sldId="308"/>
            <ac:picMk id="7" creationId="{33E6E6EA-96B1-5AEC-103F-B1FB9B0218E7}"/>
          </ac:picMkLst>
        </pc:picChg>
        <pc:picChg chg="add mod">
          <ac:chgData name="OMAR ABDO" userId="8271ea9fbb305512" providerId="LiveId" clId="{6C56A490-2101-44FE-98DE-4255E5847068}" dt="2024-07-23T11:24:57.064" v="1795"/>
          <ac:picMkLst>
            <pc:docMk/>
            <pc:sldMk cId="3464213888" sldId="308"/>
            <ac:picMk id="10" creationId="{BE0E47E4-288A-202D-FFCA-52B9E7743E62}"/>
          </ac:picMkLst>
        </pc:picChg>
        <pc:picChg chg="add mod">
          <ac:chgData name="OMAR ABDO" userId="8271ea9fbb305512" providerId="LiveId" clId="{6C56A490-2101-44FE-98DE-4255E5847068}" dt="2024-07-23T11:24:57.064" v="1795"/>
          <ac:picMkLst>
            <pc:docMk/>
            <pc:sldMk cId="3464213888" sldId="308"/>
            <ac:picMk id="11" creationId="{596F1250-80C5-64D1-7421-A7A00D82ADD7}"/>
          </ac:picMkLst>
        </pc:picChg>
      </pc:sldChg>
      <pc:sldChg chg="addSp modSp add del">
        <pc:chgData name="OMAR ABDO" userId="8271ea9fbb305512" providerId="LiveId" clId="{6C56A490-2101-44FE-98DE-4255E5847068}" dt="2024-07-23T11:33:56.931" v="2064" actId="47"/>
        <pc:sldMkLst>
          <pc:docMk/>
          <pc:sldMk cId="1199546977" sldId="309"/>
        </pc:sldMkLst>
        <pc:spChg chg="add mod">
          <ac:chgData name="OMAR ABDO" userId="8271ea9fbb305512" providerId="LiveId" clId="{6C56A490-2101-44FE-98DE-4255E5847068}" dt="2024-07-23T11:24:58.386" v="1796"/>
          <ac:spMkLst>
            <pc:docMk/>
            <pc:sldMk cId="1199546977" sldId="309"/>
            <ac:spMk id="4" creationId="{995CCB5D-3EC0-673B-986B-5284D4DAB866}"/>
          </ac:spMkLst>
        </pc:spChg>
        <pc:spChg chg="add mod">
          <ac:chgData name="OMAR ABDO" userId="8271ea9fbb305512" providerId="LiveId" clId="{6C56A490-2101-44FE-98DE-4255E5847068}" dt="2024-07-23T11:24:58.386" v="1796"/>
          <ac:spMkLst>
            <pc:docMk/>
            <pc:sldMk cId="1199546977" sldId="309"/>
            <ac:spMk id="5" creationId="{A80531A1-A681-FA62-8AA5-A32CFC4EFE0A}"/>
          </ac:spMkLst>
        </pc:spChg>
        <pc:spChg chg="add mod">
          <ac:chgData name="OMAR ABDO" userId="8271ea9fbb305512" providerId="LiveId" clId="{6C56A490-2101-44FE-98DE-4255E5847068}" dt="2024-07-23T11:24:58.386" v="1796"/>
          <ac:spMkLst>
            <pc:docMk/>
            <pc:sldMk cId="1199546977" sldId="309"/>
            <ac:spMk id="6" creationId="{EBFA99EA-662B-9416-851D-656DAB4A6B8F}"/>
          </ac:spMkLst>
        </pc:spChg>
        <pc:picChg chg="add mod">
          <ac:chgData name="OMAR ABDO" userId="8271ea9fbb305512" providerId="LiveId" clId="{6C56A490-2101-44FE-98DE-4255E5847068}" dt="2024-07-23T11:24:58.386" v="1796"/>
          <ac:picMkLst>
            <pc:docMk/>
            <pc:sldMk cId="1199546977" sldId="309"/>
            <ac:picMk id="7" creationId="{7740AF24-D259-689A-36EA-679D89791DAF}"/>
          </ac:picMkLst>
        </pc:picChg>
        <pc:picChg chg="add mod">
          <ac:chgData name="OMAR ABDO" userId="8271ea9fbb305512" providerId="LiveId" clId="{6C56A490-2101-44FE-98DE-4255E5847068}" dt="2024-07-23T11:24:58.386" v="1796"/>
          <ac:picMkLst>
            <pc:docMk/>
            <pc:sldMk cId="1199546977" sldId="309"/>
            <ac:picMk id="8" creationId="{C94059DD-1CE8-A08D-2FA9-D6C4D6C9ED78}"/>
          </ac:picMkLst>
        </pc:picChg>
      </pc:sldChg>
      <pc:sldChg chg="addSp delSp modSp add del mod modTransition">
        <pc:chgData name="OMAR ABDO" userId="8271ea9fbb305512" providerId="LiveId" clId="{6C56A490-2101-44FE-98DE-4255E5847068}" dt="2024-07-23T11:38:52.772" v="2138" actId="47"/>
        <pc:sldMkLst>
          <pc:docMk/>
          <pc:sldMk cId="1947408751" sldId="310"/>
        </pc:sldMkLst>
        <pc:spChg chg="del mod">
          <ac:chgData name="OMAR ABDO" userId="8271ea9fbb305512" providerId="LiveId" clId="{6C56A490-2101-44FE-98DE-4255E5847068}" dt="2024-07-23T11:38:42.089" v="2136" actId="478"/>
          <ac:spMkLst>
            <pc:docMk/>
            <pc:sldMk cId="1947408751" sldId="310"/>
            <ac:spMk id="2" creationId="{8E834288-1778-E6A2-63A5-ECBE61CA78A5}"/>
          </ac:spMkLst>
        </pc:spChg>
        <pc:spChg chg="del mod">
          <ac:chgData name="OMAR ABDO" userId="8271ea9fbb305512" providerId="LiveId" clId="{6C56A490-2101-44FE-98DE-4255E5847068}" dt="2024-07-23T11:38:42.089" v="2136" actId="478"/>
          <ac:spMkLst>
            <pc:docMk/>
            <pc:sldMk cId="1947408751" sldId="310"/>
            <ac:spMk id="3" creationId="{F9D78300-E255-F953-7949-E2BC9CD62003}"/>
          </ac:spMkLst>
        </pc:spChg>
        <pc:spChg chg="add mod">
          <ac:chgData name="OMAR ABDO" userId="8271ea9fbb305512" providerId="LiveId" clId="{6C56A490-2101-44FE-98DE-4255E5847068}" dt="2024-07-23T11:24:59.163" v="1797"/>
          <ac:spMkLst>
            <pc:docMk/>
            <pc:sldMk cId="1947408751" sldId="310"/>
            <ac:spMk id="4" creationId="{5C5BDF35-C928-5F74-5095-6007EC5CD915}"/>
          </ac:spMkLst>
        </pc:spChg>
        <pc:spChg chg="add mod">
          <ac:chgData name="OMAR ABDO" userId="8271ea9fbb305512" providerId="LiveId" clId="{6C56A490-2101-44FE-98DE-4255E5847068}" dt="2024-07-23T11:24:59.163" v="1797"/>
          <ac:spMkLst>
            <pc:docMk/>
            <pc:sldMk cId="1947408751" sldId="310"/>
            <ac:spMk id="5" creationId="{FB8E32A7-0A94-DBC9-B422-C1BFE0DFB073}"/>
          </ac:spMkLst>
        </pc:spChg>
        <pc:spChg chg="add mod">
          <ac:chgData name="OMAR ABDO" userId="8271ea9fbb305512" providerId="LiveId" clId="{6C56A490-2101-44FE-98DE-4255E5847068}" dt="2024-07-23T11:24:59.163" v="1797"/>
          <ac:spMkLst>
            <pc:docMk/>
            <pc:sldMk cId="1947408751" sldId="310"/>
            <ac:spMk id="6" creationId="{14B86555-B40B-948D-6CBC-E1BAE8FBD1CC}"/>
          </ac:spMkLst>
        </pc:spChg>
        <pc:spChg chg="add del mod">
          <ac:chgData name="OMAR ABDO" userId="8271ea9fbb305512" providerId="LiveId" clId="{6C56A490-2101-44FE-98DE-4255E5847068}" dt="2024-07-23T11:38:48.803" v="2137" actId="478"/>
          <ac:spMkLst>
            <pc:docMk/>
            <pc:sldMk cId="1947408751" sldId="310"/>
            <ac:spMk id="10" creationId="{4A81828F-25E2-9E7C-0B66-146B86478EAE}"/>
          </ac:spMkLst>
        </pc:spChg>
        <pc:spChg chg="add del mod">
          <ac:chgData name="OMAR ABDO" userId="8271ea9fbb305512" providerId="LiveId" clId="{6C56A490-2101-44FE-98DE-4255E5847068}" dt="2024-07-23T11:38:48.803" v="2137" actId="478"/>
          <ac:spMkLst>
            <pc:docMk/>
            <pc:sldMk cId="1947408751" sldId="310"/>
            <ac:spMk id="12" creationId="{04FBE76E-F703-2F47-9C79-BB8617EFBD8A}"/>
          </ac:spMkLst>
        </pc:spChg>
        <pc:picChg chg="add mod">
          <ac:chgData name="OMAR ABDO" userId="8271ea9fbb305512" providerId="LiveId" clId="{6C56A490-2101-44FE-98DE-4255E5847068}" dt="2024-07-23T11:24:59.163" v="1797"/>
          <ac:picMkLst>
            <pc:docMk/>
            <pc:sldMk cId="1947408751" sldId="310"/>
            <ac:picMk id="7" creationId="{0BF3A16F-9450-124D-09A4-B13D9075B49C}"/>
          </ac:picMkLst>
        </pc:picChg>
        <pc:picChg chg="add mod">
          <ac:chgData name="OMAR ABDO" userId="8271ea9fbb305512" providerId="LiveId" clId="{6C56A490-2101-44FE-98DE-4255E5847068}" dt="2024-07-23T11:24:59.163" v="1797"/>
          <ac:picMkLst>
            <pc:docMk/>
            <pc:sldMk cId="1947408751" sldId="310"/>
            <ac:picMk id="8" creationId="{78DB6B3B-4569-F842-583A-B8057FF758E7}"/>
          </ac:picMkLst>
        </pc:picChg>
      </pc:sldChg>
      <pc:sldChg chg="addSp delSp modSp add mod modTransition">
        <pc:chgData name="OMAR ABDO" userId="8271ea9fbb305512" providerId="LiveId" clId="{6C56A490-2101-44FE-98DE-4255E5847068}" dt="2024-07-23T11:47:44.926" v="2244"/>
        <pc:sldMkLst>
          <pc:docMk/>
          <pc:sldMk cId="1774420444" sldId="311"/>
        </pc:sldMkLst>
        <pc:spChg chg="del">
          <ac:chgData name="OMAR ABDO" userId="8271ea9fbb305512" providerId="LiveId" clId="{6C56A490-2101-44FE-98DE-4255E5847068}" dt="2024-07-23T11:39:31.002" v="2142" actId="478"/>
          <ac:spMkLst>
            <pc:docMk/>
            <pc:sldMk cId="1774420444" sldId="311"/>
            <ac:spMk id="2" creationId="{E0776CCD-3E44-FCCE-08B3-3A8791D97A1B}"/>
          </ac:spMkLst>
        </pc:spChg>
        <pc:spChg chg="add mod">
          <ac:chgData name="OMAR ABDO" userId="8271ea9fbb305512" providerId="LiveId" clId="{6C56A490-2101-44FE-98DE-4255E5847068}" dt="2024-07-23T11:24:59.992" v="1798"/>
          <ac:spMkLst>
            <pc:docMk/>
            <pc:sldMk cId="1774420444" sldId="311"/>
            <ac:spMk id="4" creationId="{6DD11143-8995-4B9B-80EC-99F6A3988AEC}"/>
          </ac:spMkLst>
        </pc:spChg>
        <pc:spChg chg="add mod">
          <ac:chgData name="OMAR ABDO" userId="8271ea9fbb305512" providerId="LiveId" clId="{6C56A490-2101-44FE-98DE-4255E5847068}" dt="2024-07-23T11:24:59.992" v="1798"/>
          <ac:spMkLst>
            <pc:docMk/>
            <pc:sldMk cId="1774420444" sldId="311"/>
            <ac:spMk id="5" creationId="{802EC1C5-35A7-AFF6-BCB1-C6CCD1456649}"/>
          </ac:spMkLst>
        </pc:spChg>
        <pc:spChg chg="add mod">
          <ac:chgData name="OMAR ABDO" userId="8271ea9fbb305512" providerId="LiveId" clId="{6C56A490-2101-44FE-98DE-4255E5847068}" dt="2024-07-23T11:24:59.992" v="1798"/>
          <ac:spMkLst>
            <pc:docMk/>
            <pc:sldMk cId="1774420444" sldId="311"/>
            <ac:spMk id="6" creationId="{C83A33D6-276C-2326-AA5B-53D9FCEE45E1}"/>
          </ac:spMkLst>
        </pc:spChg>
        <pc:spChg chg="add del mod">
          <ac:chgData name="OMAR ABDO" userId="8271ea9fbb305512" providerId="LiveId" clId="{6C56A490-2101-44FE-98DE-4255E5847068}" dt="2024-07-23T11:39:47.377" v="2145" actId="478"/>
          <ac:spMkLst>
            <pc:docMk/>
            <pc:sldMk cId="1774420444" sldId="311"/>
            <ac:spMk id="10" creationId="{8C950A6C-5434-B328-C080-2CA3F8F2755D}"/>
          </ac:spMkLst>
        </pc:spChg>
        <pc:spChg chg="add mod">
          <ac:chgData name="OMAR ABDO" userId="8271ea9fbb305512" providerId="LiveId" clId="{6C56A490-2101-44FE-98DE-4255E5847068}" dt="2024-07-23T11:47:44.926" v="2244"/>
          <ac:spMkLst>
            <pc:docMk/>
            <pc:sldMk cId="1774420444" sldId="311"/>
            <ac:spMk id="11" creationId="{ABC3D906-59A4-99A5-AE62-CBEA94D33FC5}"/>
          </ac:spMkLst>
        </pc:spChg>
        <pc:spChg chg="add mod">
          <ac:chgData name="OMAR ABDO" userId="8271ea9fbb305512" providerId="LiveId" clId="{6C56A490-2101-44FE-98DE-4255E5847068}" dt="2024-07-23T11:47:44.926" v="2244"/>
          <ac:spMkLst>
            <pc:docMk/>
            <pc:sldMk cId="1774420444" sldId="311"/>
            <ac:spMk id="12" creationId="{EE67130C-822D-C240-5C34-C4863708FC21}"/>
          </ac:spMkLst>
        </pc:spChg>
        <pc:spChg chg="add mod">
          <ac:chgData name="OMAR ABDO" userId="8271ea9fbb305512" providerId="LiveId" clId="{6C56A490-2101-44FE-98DE-4255E5847068}" dt="2024-07-23T11:47:44.926" v="2244"/>
          <ac:spMkLst>
            <pc:docMk/>
            <pc:sldMk cId="1774420444" sldId="311"/>
            <ac:spMk id="15" creationId="{1E311DAB-6DDE-DDA3-FDC5-B39D6E4B178A}"/>
          </ac:spMkLst>
        </pc:spChg>
        <pc:picChg chg="add mod">
          <ac:chgData name="OMAR ABDO" userId="8271ea9fbb305512" providerId="LiveId" clId="{6C56A490-2101-44FE-98DE-4255E5847068}" dt="2024-07-23T11:24:59.992" v="1798"/>
          <ac:picMkLst>
            <pc:docMk/>
            <pc:sldMk cId="1774420444" sldId="311"/>
            <ac:picMk id="7" creationId="{C7DA02F6-BAC0-C67E-1195-12510C91D8CD}"/>
          </ac:picMkLst>
        </pc:picChg>
        <pc:picChg chg="add mod">
          <ac:chgData name="OMAR ABDO" userId="8271ea9fbb305512" providerId="LiveId" clId="{6C56A490-2101-44FE-98DE-4255E5847068}" dt="2024-07-23T11:24:59.992" v="1798"/>
          <ac:picMkLst>
            <pc:docMk/>
            <pc:sldMk cId="1774420444" sldId="311"/>
            <ac:picMk id="8" creationId="{B2AEE94D-6B06-7850-70AA-2D90765BBF0B}"/>
          </ac:picMkLst>
        </pc:picChg>
        <pc:picChg chg="add mod">
          <ac:chgData name="OMAR ABDO" userId="8271ea9fbb305512" providerId="LiveId" clId="{6C56A490-2101-44FE-98DE-4255E5847068}" dt="2024-07-23T11:47:44.926" v="2244"/>
          <ac:picMkLst>
            <pc:docMk/>
            <pc:sldMk cId="1774420444" sldId="311"/>
            <ac:picMk id="13" creationId="{C993F33F-92E6-A3BF-E3B2-36493F1B327F}"/>
          </ac:picMkLst>
        </pc:picChg>
        <pc:picChg chg="add mod">
          <ac:chgData name="OMAR ABDO" userId="8271ea9fbb305512" providerId="LiveId" clId="{6C56A490-2101-44FE-98DE-4255E5847068}" dt="2024-07-23T11:47:44.926" v="2244"/>
          <ac:picMkLst>
            <pc:docMk/>
            <pc:sldMk cId="1774420444" sldId="311"/>
            <ac:picMk id="14" creationId="{19231B38-8CE8-711E-1024-5F4BDC650884}"/>
          </ac:picMkLst>
        </pc:picChg>
        <pc:picChg chg="mod">
          <ac:chgData name="OMAR ABDO" userId="8271ea9fbb305512" providerId="LiveId" clId="{6C56A490-2101-44FE-98DE-4255E5847068}" dt="2024-07-23T11:39:21.584" v="2141" actId="14100"/>
          <ac:picMkLst>
            <pc:docMk/>
            <pc:sldMk cId="1774420444" sldId="311"/>
            <ac:picMk id="12290" creationId="{292369EA-D1FC-5193-31EB-EC53F4797B4C}"/>
          </ac:picMkLst>
        </pc:picChg>
      </pc:sldChg>
      <pc:sldChg chg="addSp delSp modSp add mod">
        <pc:chgData name="OMAR ABDO" userId="8271ea9fbb305512" providerId="LiveId" clId="{6C56A490-2101-44FE-98DE-4255E5847068}" dt="2024-07-23T11:54:33.642" v="2302" actId="1076"/>
        <pc:sldMkLst>
          <pc:docMk/>
          <pc:sldMk cId="3383961319" sldId="312"/>
        </pc:sldMkLst>
        <pc:spChg chg="add del">
          <ac:chgData name="OMAR ABDO" userId="8271ea9fbb305512" providerId="LiveId" clId="{6C56A490-2101-44FE-98DE-4255E5847068}" dt="2024-07-23T11:54:33.064" v="2300" actId="478"/>
          <ac:spMkLst>
            <pc:docMk/>
            <pc:sldMk cId="3383961319" sldId="312"/>
            <ac:spMk id="3" creationId="{8DC7615B-7FB7-2708-ED75-E96EC0904D97}"/>
          </ac:spMkLst>
        </pc:spChg>
        <pc:spChg chg="add mod">
          <ac:chgData name="OMAR ABDO" userId="8271ea9fbb305512" providerId="LiveId" clId="{6C56A490-2101-44FE-98DE-4255E5847068}" dt="2024-07-23T11:51:29.222" v="2267"/>
          <ac:spMkLst>
            <pc:docMk/>
            <pc:sldMk cId="3383961319" sldId="312"/>
            <ac:spMk id="4" creationId="{48524EA1-1CF8-4625-0F44-82FDEB0B8E31}"/>
          </ac:spMkLst>
        </pc:spChg>
        <pc:spChg chg="add mod">
          <ac:chgData name="OMAR ABDO" userId="8271ea9fbb305512" providerId="LiveId" clId="{6C56A490-2101-44FE-98DE-4255E5847068}" dt="2024-07-23T11:51:29.222" v="2267"/>
          <ac:spMkLst>
            <pc:docMk/>
            <pc:sldMk cId="3383961319" sldId="312"/>
            <ac:spMk id="6" creationId="{FF39BAFD-A5C0-BFDC-5F76-476753806977}"/>
          </ac:spMkLst>
        </pc:spChg>
        <pc:spChg chg="add mod">
          <ac:chgData name="OMAR ABDO" userId="8271ea9fbb305512" providerId="LiveId" clId="{6C56A490-2101-44FE-98DE-4255E5847068}" dt="2024-07-23T11:51:29.222" v="2267"/>
          <ac:spMkLst>
            <pc:docMk/>
            <pc:sldMk cId="3383961319" sldId="312"/>
            <ac:spMk id="8" creationId="{ECD3D290-0C3C-2129-6C65-B2B9050CB818}"/>
          </ac:spMkLst>
        </pc:spChg>
        <pc:spChg chg="add mod">
          <ac:chgData name="OMAR ABDO" userId="8271ea9fbb305512" providerId="LiveId" clId="{6C56A490-2101-44FE-98DE-4255E5847068}" dt="2024-07-23T11:51:29.222" v="2267"/>
          <ac:spMkLst>
            <pc:docMk/>
            <pc:sldMk cId="3383961319" sldId="312"/>
            <ac:spMk id="11" creationId="{C416A249-F7F1-3D6A-AFA6-EEF6982CF08A}"/>
          </ac:spMkLst>
        </pc:spChg>
        <pc:spChg chg="add mod">
          <ac:chgData name="OMAR ABDO" userId="8271ea9fbb305512" providerId="LiveId" clId="{6C56A490-2101-44FE-98DE-4255E5847068}" dt="2024-07-23T11:51:29.222" v="2267"/>
          <ac:spMkLst>
            <pc:docMk/>
            <pc:sldMk cId="3383961319" sldId="312"/>
            <ac:spMk id="12" creationId="{803E0C61-DDEA-8EA3-E4C7-70685B8BFBB4}"/>
          </ac:spMkLst>
        </pc:spChg>
        <pc:spChg chg="add mod">
          <ac:chgData name="OMAR ABDO" userId="8271ea9fbb305512" providerId="LiveId" clId="{6C56A490-2101-44FE-98DE-4255E5847068}" dt="2024-07-23T11:51:29.222" v="2267"/>
          <ac:spMkLst>
            <pc:docMk/>
            <pc:sldMk cId="3383961319" sldId="312"/>
            <ac:spMk id="15" creationId="{43F8DB4D-3F1F-CEA4-0990-6D5CB673EA24}"/>
          </ac:spMkLst>
        </pc:spChg>
        <pc:spChg chg="add del mod">
          <ac:chgData name="OMAR ABDO" userId="8271ea9fbb305512" providerId="LiveId" clId="{6C56A490-2101-44FE-98DE-4255E5847068}" dt="2024-07-23T11:54:31.802" v="2294" actId="21"/>
          <ac:spMkLst>
            <pc:docMk/>
            <pc:sldMk cId="3383961319" sldId="312"/>
            <ac:spMk id="18" creationId="{BE57A648-C47A-17A4-23AB-C72C9FEA22FD}"/>
          </ac:spMkLst>
        </pc:spChg>
        <pc:picChg chg="add del mod">
          <ac:chgData name="OMAR ABDO" userId="8271ea9fbb305512" providerId="LiveId" clId="{6C56A490-2101-44FE-98DE-4255E5847068}" dt="2024-07-23T11:54:33.642" v="2302" actId="1076"/>
          <ac:picMkLst>
            <pc:docMk/>
            <pc:sldMk cId="3383961319" sldId="312"/>
            <ac:picMk id="5" creationId="{A1E40648-1443-C98A-8FA6-489EB9DC3961}"/>
          </ac:picMkLst>
        </pc:picChg>
        <pc:picChg chg="mod">
          <ac:chgData name="OMAR ABDO" userId="8271ea9fbb305512" providerId="LiveId" clId="{6C56A490-2101-44FE-98DE-4255E5847068}" dt="2024-07-23T11:54:33.255" v="2301" actId="1076"/>
          <ac:picMkLst>
            <pc:docMk/>
            <pc:sldMk cId="3383961319" sldId="312"/>
            <ac:picMk id="7" creationId="{7681659C-2ACE-0719-1254-F0490CD7E493}"/>
          </ac:picMkLst>
        </pc:picChg>
        <pc:picChg chg="add mod">
          <ac:chgData name="OMAR ABDO" userId="8271ea9fbb305512" providerId="LiveId" clId="{6C56A490-2101-44FE-98DE-4255E5847068}" dt="2024-07-23T11:51:29.222" v="2267"/>
          <ac:picMkLst>
            <pc:docMk/>
            <pc:sldMk cId="3383961319" sldId="312"/>
            <ac:picMk id="9" creationId="{EB186285-F533-E8F6-03C2-64C1071E2FC8}"/>
          </ac:picMkLst>
        </pc:picChg>
        <pc:picChg chg="add mod">
          <ac:chgData name="OMAR ABDO" userId="8271ea9fbb305512" providerId="LiveId" clId="{6C56A490-2101-44FE-98DE-4255E5847068}" dt="2024-07-23T11:51:29.222" v="2267"/>
          <ac:picMkLst>
            <pc:docMk/>
            <pc:sldMk cId="3383961319" sldId="312"/>
            <ac:picMk id="10" creationId="{627E9BB7-97E8-89F0-F826-721996D6B4AE}"/>
          </ac:picMkLst>
        </pc:picChg>
        <pc:picChg chg="add mod">
          <ac:chgData name="OMAR ABDO" userId="8271ea9fbb305512" providerId="LiveId" clId="{6C56A490-2101-44FE-98DE-4255E5847068}" dt="2024-07-23T11:51:29.222" v="2267"/>
          <ac:picMkLst>
            <pc:docMk/>
            <pc:sldMk cId="3383961319" sldId="312"/>
            <ac:picMk id="13" creationId="{92464B5C-CEAE-4D60-0D6A-5753A0612A61}"/>
          </ac:picMkLst>
        </pc:picChg>
        <pc:picChg chg="add mod">
          <ac:chgData name="OMAR ABDO" userId="8271ea9fbb305512" providerId="LiveId" clId="{6C56A490-2101-44FE-98DE-4255E5847068}" dt="2024-07-23T11:51:29.222" v="2267"/>
          <ac:picMkLst>
            <pc:docMk/>
            <pc:sldMk cId="3383961319" sldId="312"/>
            <ac:picMk id="14" creationId="{84456D30-2F2B-9D4E-D86A-84A698080EE9}"/>
          </ac:picMkLst>
        </pc:picChg>
        <pc:picChg chg="add mod">
          <ac:chgData name="OMAR ABDO" userId="8271ea9fbb305512" providerId="LiveId" clId="{6C56A490-2101-44FE-98DE-4255E5847068}" dt="2024-07-23T11:54:32.508" v="2298" actId="1076"/>
          <ac:picMkLst>
            <pc:docMk/>
            <pc:sldMk cId="3383961319" sldId="312"/>
            <ac:picMk id="16" creationId="{E94315DA-36E8-6142-C7F1-0059331277FA}"/>
          </ac:picMkLst>
        </pc:picChg>
      </pc:sldChg>
      <pc:sldChg chg="addSp delSp modSp add mod">
        <pc:chgData name="OMAR ABDO" userId="8271ea9fbb305512" providerId="LiveId" clId="{6C56A490-2101-44FE-98DE-4255E5847068}" dt="2024-07-23T11:54:42.656" v="2308" actId="478"/>
        <pc:sldMkLst>
          <pc:docMk/>
          <pc:sldMk cId="27726760" sldId="313"/>
        </pc:sldMkLst>
        <pc:spChg chg="add del">
          <ac:chgData name="OMAR ABDO" userId="8271ea9fbb305512" providerId="LiveId" clId="{6C56A490-2101-44FE-98DE-4255E5847068}" dt="2024-07-23T11:54:41.509" v="2307" actId="478"/>
          <ac:spMkLst>
            <pc:docMk/>
            <pc:sldMk cId="27726760" sldId="313"/>
            <ac:spMk id="2" creationId="{EAC658BB-D4F9-A96C-432D-9FC54E0197A5}"/>
          </ac:spMkLst>
        </pc:spChg>
        <pc:spChg chg="add del">
          <ac:chgData name="OMAR ABDO" userId="8271ea9fbb305512" providerId="LiveId" clId="{6C56A490-2101-44FE-98DE-4255E5847068}" dt="2024-07-23T11:54:42.656" v="2308" actId="478"/>
          <ac:spMkLst>
            <pc:docMk/>
            <pc:sldMk cId="27726760" sldId="313"/>
            <ac:spMk id="3" creationId="{F251B0EF-5EB3-EF25-3423-C3BCC0FC9137}"/>
          </ac:spMkLst>
        </pc:spChg>
        <pc:spChg chg="add mod">
          <ac:chgData name="OMAR ABDO" userId="8271ea9fbb305512" providerId="LiveId" clId="{6C56A490-2101-44FE-98DE-4255E5847068}" dt="2024-07-23T11:51:30.532" v="2268"/>
          <ac:spMkLst>
            <pc:docMk/>
            <pc:sldMk cId="27726760" sldId="313"/>
            <ac:spMk id="4" creationId="{71E90A48-B6D7-E1EE-14F5-95F69BD13630}"/>
          </ac:spMkLst>
        </pc:spChg>
        <pc:spChg chg="add mod">
          <ac:chgData name="OMAR ABDO" userId="8271ea9fbb305512" providerId="LiveId" clId="{6C56A490-2101-44FE-98DE-4255E5847068}" dt="2024-07-23T11:51:30.532" v="2268"/>
          <ac:spMkLst>
            <pc:docMk/>
            <pc:sldMk cId="27726760" sldId="313"/>
            <ac:spMk id="6" creationId="{93AF102A-6E97-0318-1BE7-C83C42B3CC62}"/>
          </ac:spMkLst>
        </pc:spChg>
        <pc:spChg chg="add mod">
          <ac:chgData name="OMAR ABDO" userId="8271ea9fbb305512" providerId="LiveId" clId="{6C56A490-2101-44FE-98DE-4255E5847068}" dt="2024-07-23T11:51:30.532" v="2268"/>
          <ac:spMkLst>
            <pc:docMk/>
            <pc:sldMk cId="27726760" sldId="313"/>
            <ac:spMk id="7" creationId="{EE5DB825-F16A-F2C8-F8DC-F73022C5FA3A}"/>
          </ac:spMkLst>
        </pc:spChg>
        <pc:spChg chg="add mod">
          <ac:chgData name="OMAR ABDO" userId="8271ea9fbb305512" providerId="LiveId" clId="{6C56A490-2101-44FE-98DE-4255E5847068}" dt="2024-07-23T11:51:30.532" v="2268"/>
          <ac:spMkLst>
            <pc:docMk/>
            <pc:sldMk cId="27726760" sldId="313"/>
            <ac:spMk id="11" creationId="{B526F9EC-ABFA-3A2E-EDC1-2F541B2A87CA}"/>
          </ac:spMkLst>
        </pc:spChg>
        <pc:spChg chg="add mod">
          <ac:chgData name="OMAR ABDO" userId="8271ea9fbb305512" providerId="LiveId" clId="{6C56A490-2101-44FE-98DE-4255E5847068}" dt="2024-07-23T11:51:30.532" v="2268"/>
          <ac:spMkLst>
            <pc:docMk/>
            <pc:sldMk cId="27726760" sldId="313"/>
            <ac:spMk id="12" creationId="{FE6FF917-2C20-53AD-B833-9F824694A85F}"/>
          </ac:spMkLst>
        </pc:spChg>
        <pc:spChg chg="add mod">
          <ac:chgData name="OMAR ABDO" userId="8271ea9fbb305512" providerId="LiveId" clId="{6C56A490-2101-44FE-98DE-4255E5847068}" dt="2024-07-23T11:51:30.532" v="2268"/>
          <ac:spMkLst>
            <pc:docMk/>
            <pc:sldMk cId="27726760" sldId="313"/>
            <ac:spMk id="15" creationId="{D5589616-DAE4-133E-E1B0-D97B87EDB9ED}"/>
          </ac:spMkLst>
        </pc:spChg>
        <pc:picChg chg="mod">
          <ac:chgData name="OMAR ABDO" userId="8271ea9fbb305512" providerId="LiveId" clId="{6C56A490-2101-44FE-98DE-4255E5847068}" dt="2024-07-23T11:54:33.923" v="2303" actId="1076"/>
          <ac:picMkLst>
            <pc:docMk/>
            <pc:sldMk cId="27726760" sldId="313"/>
            <ac:picMk id="5" creationId="{62BCFE0B-824A-0135-15C6-0DFF03245A2C}"/>
          </ac:picMkLst>
        </pc:picChg>
        <pc:picChg chg="add mod">
          <ac:chgData name="OMAR ABDO" userId="8271ea9fbb305512" providerId="LiveId" clId="{6C56A490-2101-44FE-98DE-4255E5847068}" dt="2024-07-23T11:51:30.532" v="2268"/>
          <ac:picMkLst>
            <pc:docMk/>
            <pc:sldMk cId="27726760" sldId="313"/>
            <ac:picMk id="8" creationId="{57D9B8B3-D24F-FB61-13FC-BC531B4A7270}"/>
          </ac:picMkLst>
        </pc:picChg>
        <pc:picChg chg="add del mod">
          <ac:chgData name="OMAR ABDO" userId="8271ea9fbb305512" providerId="LiveId" clId="{6C56A490-2101-44FE-98DE-4255E5847068}" dt="2024-07-23T11:54:34.231" v="2304" actId="1076"/>
          <ac:picMkLst>
            <pc:docMk/>
            <pc:sldMk cId="27726760" sldId="313"/>
            <ac:picMk id="9" creationId="{95717A70-10E3-F916-69CD-6DFC6AE6965A}"/>
          </ac:picMkLst>
        </pc:picChg>
        <pc:picChg chg="add mod">
          <ac:chgData name="OMAR ABDO" userId="8271ea9fbb305512" providerId="LiveId" clId="{6C56A490-2101-44FE-98DE-4255E5847068}" dt="2024-07-23T11:51:30.532" v="2268"/>
          <ac:picMkLst>
            <pc:docMk/>
            <pc:sldMk cId="27726760" sldId="313"/>
            <ac:picMk id="10" creationId="{C2BF6BC7-6B7F-7D4D-D9D4-DC1FA8129970}"/>
          </ac:picMkLst>
        </pc:picChg>
        <pc:picChg chg="add mod">
          <ac:chgData name="OMAR ABDO" userId="8271ea9fbb305512" providerId="LiveId" clId="{6C56A490-2101-44FE-98DE-4255E5847068}" dt="2024-07-23T11:51:30.532" v="2268"/>
          <ac:picMkLst>
            <pc:docMk/>
            <pc:sldMk cId="27726760" sldId="313"/>
            <ac:picMk id="13" creationId="{BD3569CB-95C7-E5DA-9049-560025E2DCE0}"/>
          </ac:picMkLst>
        </pc:picChg>
        <pc:picChg chg="add mod">
          <ac:chgData name="OMAR ABDO" userId="8271ea9fbb305512" providerId="LiveId" clId="{6C56A490-2101-44FE-98DE-4255E5847068}" dt="2024-07-23T11:51:30.532" v="2268"/>
          <ac:picMkLst>
            <pc:docMk/>
            <pc:sldMk cId="27726760" sldId="313"/>
            <ac:picMk id="14" creationId="{8461369D-704A-3CC9-B7D9-D05D2CDD5BB6}"/>
          </ac:picMkLst>
        </pc:picChg>
        <pc:picChg chg="add mod">
          <ac:chgData name="OMAR ABDO" userId="8271ea9fbb305512" providerId="LiveId" clId="{6C56A490-2101-44FE-98DE-4255E5847068}" dt="2024-07-23T11:54:31.287" v="2292" actId="1076"/>
          <ac:picMkLst>
            <pc:docMk/>
            <pc:sldMk cId="27726760" sldId="313"/>
            <ac:picMk id="16" creationId="{A1E40648-1443-C98A-8FA6-489EB9DC3961}"/>
          </ac:picMkLst>
        </pc:picChg>
      </pc:sldChg>
      <pc:sldChg chg="modSp add del mod">
        <pc:chgData name="OMAR ABDO" userId="8271ea9fbb305512" providerId="LiveId" clId="{6C56A490-2101-44FE-98DE-4255E5847068}" dt="2024-07-23T13:29:00.548" v="2476" actId="47"/>
        <pc:sldMkLst>
          <pc:docMk/>
          <pc:sldMk cId="2620516720" sldId="314"/>
        </pc:sldMkLst>
        <pc:spChg chg="mod">
          <ac:chgData name="OMAR ABDO" userId="8271ea9fbb305512" providerId="LiveId" clId="{6C56A490-2101-44FE-98DE-4255E5847068}" dt="2024-07-23T13:27:03.232" v="2447" actId="27636"/>
          <ac:spMkLst>
            <pc:docMk/>
            <pc:sldMk cId="2620516720" sldId="314"/>
            <ac:spMk id="3" creationId="{727FDB3B-4EC4-F3D7-D261-D32325E3567A}"/>
          </ac:spMkLst>
        </pc:spChg>
      </pc:sldChg>
      <pc:sldChg chg="addSp delSp new del mod">
        <pc:chgData name="OMAR ABDO" userId="8271ea9fbb305512" providerId="LiveId" clId="{6C56A490-2101-44FE-98DE-4255E5847068}" dt="2024-07-23T12:05:14.666" v="2318" actId="47"/>
        <pc:sldMkLst>
          <pc:docMk/>
          <pc:sldMk cId="3192441088" sldId="314"/>
        </pc:sldMkLst>
        <pc:spChg chg="add del">
          <ac:chgData name="OMAR ABDO" userId="8271ea9fbb305512" providerId="LiveId" clId="{6C56A490-2101-44FE-98DE-4255E5847068}" dt="2024-07-23T12:05:13.143" v="2317" actId="21"/>
          <ac:spMkLst>
            <pc:docMk/>
            <pc:sldMk cId="3192441088" sldId="314"/>
            <ac:spMk id="3" creationId="{26B99F6F-EB9C-2F04-8962-B97BF35B8DEE}"/>
          </ac:spMkLst>
        </pc:spChg>
      </pc:sldChg>
      <pc:sldChg chg="add del">
        <pc:chgData name="OMAR ABDO" userId="8271ea9fbb305512" providerId="LiveId" clId="{6C56A490-2101-44FE-98DE-4255E5847068}" dt="2024-07-23T13:29:02.458" v="2477" actId="47"/>
        <pc:sldMkLst>
          <pc:docMk/>
          <pc:sldMk cId="684822190" sldId="315"/>
        </pc:sldMkLst>
      </pc:sldChg>
      <pc:sldChg chg="modSp add del mod">
        <pc:chgData name="OMAR ABDO" userId="8271ea9fbb305512" providerId="LiveId" clId="{6C56A490-2101-44FE-98DE-4255E5847068}" dt="2024-07-23T13:27:30.645" v="2453" actId="47"/>
        <pc:sldMkLst>
          <pc:docMk/>
          <pc:sldMk cId="3837079084" sldId="316"/>
        </pc:sldMkLst>
        <pc:spChg chg="mod">
          <ac:chgData name="OMAR ABDO" userId="8271ea9fbb305512" providerId="LiveId" clId="{6C56A490-2101-44FE-98DE-4255E5847068}" dt="2024-07-23T13:27:09.094" v="2449" actId="27636"/>
          <ac:spMkLst>
            <pc:docMk/>
            <pc:sldMk cId="3837079084" sldId="316"/>
            <ac:spMk id="3" creationId="{727FDB3B-4EC4-F3D7-D261-D32325E3567A}"/>
          </ac:spMkLst>
        </pc:spChg>
      </pc:sldChg>
      <pc:sldChg chg="add del">
        <pc:chgData name="OMAR ABDO" userId="8271ea9fbb305512" providerId="LiveId" clId="{6C56A490-2101-44FE-98DE-4255E5847068}" dt="2024-07-23T13:28:59.223" v="2475" actId="47"/>
        <pc:sldMkLst>
          <pc:docMk/>
          <pc:sldMk cId="1386493180" sldId="317"/>
        </pc:sldMkLst>
      </pc:sldChg>
      <pc:sldChg chg="add">
        <pc:chgData name="OMAR ABDO" userId="8271ea9fbb305512" providerId="LiveId" clId="{6C56A490-2101-44FE-98DE-4255E5847068}" dt="2024-07-25T13:01:45.101" v="2478"/>
        <pc:sldMkLst>
          <pc:docMk/>
          <pc:sldMk cId="249113208" sldId="32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BB251-3D6E-4EFF-8E9E-BB7DD4FEA8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82D9B35-E002-484E-BEA6-787458CEEE90}">
      <dgm:prSet/>
      <dgm:spPr/>
      <dgm:t>
        <a:bodyPr/>
        <a:lstStyle/>
        <a:p>
          <a:pPr>
            <a:lnSpc>
              <a:spcPct val="100000"/>
            </a:lnSpc>
          </a:pPr>
          <a:r>
            <a:rPr lang="en-US" b="0" i="0" baseline="0" dirty="0"/>
            <a:t>Cameras can not measure the distance (depth).</a:t>
          </a:r>
          <a:endParaRPr lang="en-US" dirty="0"/>
        </a:p>
      </dgm:t>
    </dgm:pt>
    <dgm:pt modelId="{15420A6B-3357-4FD9-92E7-0B8F3AA76E76}" type="parTrans" cxnId="{5ABF8226-56D9-4EBE-B54E-B47E39FDC707}">
      <dgm:prSet/>
      <dgm:spPr/>
      <dgm:t>
        <a:bodyPr/>
        <a:lstStyle/>
        <a:p>
          <a:endParaRPr lang="en-US"/>
        </a:p>
      </dgm:t>
    </dgm:pt>
    <dgm:pt modelId="{EE90EE02-B0F5-416B-8E5F-2512CB79E016}" type="sibTrans" cxnId="{5ABF8226-56D9-4EBE-B54E-B47E39FDC707}">
      <dgm:prSet/>
      <dgm:spPr/>
      <dgm:t>
        <a:bodyPr/>
        <a:lstStyle/>
        <a:p>
          <a:pPr>
            <a:lnSpc>
              <a:spcPct val="100000"/>
            </a:lnSpc>
          </a:pPr>
          <a:endParaRPr lang="en-US"/>
        </a:p>
      </dgm:t>
    </dgm:pt>
    <dgm:pt modelId="{957E1874-AFBD-4181-B39C-3BE2B015345F}">
      <dgm:prSet/>
      <dgm:spPr/>
      <dgm:t>
        <a:bodyPr/>
        <a:lstStyle/>
        <a:p>
          <a:pPr>
            <a:lnSpc>
              <a:spcPct val="100000"/>
            </a:lnSpc>
          </a:pPr>
          <a:r>
            <a:rPr lang="en-US" b="0" i="0" baseline="0" dirty="0"/>
            <a:t>Laser range finder is based on measuring the </a:t>
          </a:r>
          <a:r>
            <a:rPr lang="en-US" b="1" i="0" baseline="0" dirty="0"/>
            <a:t>time of flight </a:t>
          </a:r>
          <a:r>
            <a:rPr lang="en-US" b="0" i="0" baseline="0" dirty="0"/>
            <a:t>between the sent and received laser beam to estimate the </a:t>
          </a:r>
          <a:r>
            <a:rPr lang="en-US" b="0" i="0" baseline="0"/>
            <a:t>distance..</a:t>
          </a:r>
          <a:endParaRPr lang="en-US" dirty="0"/>
        </a:p>
      </dgm:t>
    </dgm:pt>
    <dgm:pt modelId="{541C756D-5076-4337-AD7F-F80D42C78089}" type="parTrans" cxnId="{A0A1EE89-2B80-4EF4-80E3-86A768ADF39A}">
      <dgm:prSet/>
      <dgm:spPr/>
      <dgm:t>
        <a:bodyPr/>
        <a:lstStyle/>
        <a:p>
          <a:endParaRPr lang="en-US"/>
        </a:p>
      </dgm:t>
    </dgm:pt>
    <dgm:pt modelId="{128097FD-49F3-484B-90C2-2E44FB0E400A}" type="sibTrans" cxnId="{A0A1EE89-2B80-4EF4-80E3-86A768ADF39A}">
      <dgm:prSet/>
      <dgm:spPr/>
      <dgm:t>
        <a:bodyPr/>
        <a:lstStyle/>
        <a:p>
          <a:pPr>
            <a:lnSpc>
              <a:spcPct val="100000"/>
            </a:lnSpc>
          </a:pPr>
          <a:endParaRPr lang="en-US"/>
        </a:p>
      </dgm:t>
    </dgm:pt>
    <dgm:pt modelId="{A0469599-A70D-471F-8D33-F8C49666847F}" type="pres">
      <dgm:prSet presAssocID="{7C8BB251-3D6E-4EFF-8E9E-BB7DD4FEA81B}" presName="root" presStyleCnt="0">
        <dgm:presLayoutVars>
          <dgm:dir/>
          <dgm:resizeHandles val="exact"/>
        </dgm:presLayoutVars>
      </dgm:prSet>
      <dgm:spPr/>
    </dgm:pt>
    <dgm:pt modelId="{8ECFF601-61A5-4423-BC11-36E7D978FEDD}" type="pres">
      <dgm:prSet presAssocID="{A82D9B35-E002-484E-BEA6-787458CEEE90}" presName="compNode" presStyleCnt="0"/>
      <dgm:spPr/>
    </dgm:pt>
    <dgm:pt modelId="{009FC205-AB4C-4930-BE22-D2AE23A8D448}" type="pres">
      <dgm:prSet presAssocID="{A82D9B35-E002-484E-BEA6-787458CEEE90}" presName="bgRect" presStyleLbl="bgShp" presStyleIdx="0" presStyleCnt="2"/>
      <dgm:spPr/>
    </dgm:pt>
    <dgm:pt modelId="{70D6675B-E306-4299-A7DB-1D2F37BF9C8A}" type="pres">
      <dgm:prSet presAssocID="{A82D9B35-E002-484E-BEA6-787458CEEE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a:ext>
      </dgm:extLst>
    </dgm:pt>
    <dgm:pt modelId="{8D604E78-744E-45EB-B654-DA565A59996F}" type="pres">
      <dgm:prSet presAssocID="{A82D9B35-E002-484E-BEA6-787458CEEE90}" presName="spaceRect" presStyleCnt="0"/>
      <dgm:spPr/>
    </dgm:pt>
    <dgm:pt modelId="{CFE3D288-E3DD-44E8-90A3-3DD1A41C04BB}" type="pres">
      <dgm:prSet presAssocID="{A82D9B35-E002-484E-BEA6-787458CEEE90}" presName="parTx" presStyleLbl="revTx" presStyleIdx="0" presStyleCnt="2">
        <dgm:presLayoutVars>
          <dgm:chMax val="0"/>
          <dgm:chPref val="0"/>
        </dgm:presLayoutVars>
      </dgm:prSet>
      <dgm:spPr/>
    </dgm:pt>
    <dgm:pt modelId="{FFD77B33-A983-48BD-BEF9-9D20CEC2640D}" type="pres">
      <dgm:prSet presAssocID="{EE90EE02-B0F5-416B-8E5F-2512CB79E016}" presName="sibTrans" presStyleCnt="0"/>
      <dgm:spPr/>
    </dgm:pt>
    <dgm:pt modelId="{09E1429E-E57E-4119-980A-9D4E37371142}" type="pres">
      <dgm:prSet presAssocID="{957E1874-AFBD-4181-B39C-3BE2B015345F}" presName="compNode" presStyleCnt="0"/>
      <dgm:spPr/>
    </dgm:pt>
    <dgm:pt modelId="{C245BBE1-30A6-4C9D-8961-2C349B2F3586}" type="pres">
      <dgm:prSet presAssocID="{957E1874-AFBD-4181-B39C-3BE2B015345F}" presName="bgRect" presStyleLbl="bgShp" presStyleIdx="1" presStyleCnt="2"/>
      <dgm:spPr/>
    </dgm:pt>
    <dgm:pt modelId="{3794114C-41B6-44CF-BEC4-4C7F5B71E173}" type="pres">
      <dgm:prSet presAssocID="{957E1874-AFBD-4181-B39C-3BE2B01534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F7A6FF23-31E7-4873-B04D-993C916A111B}" type="pres">
      <dgm:prSet presAssocID="{957E1874-AFBD-4181-B39C-3BE2B015345F}" presName="spaceRect" presStyleCnt="0"/>
      <dgm:spPr/>
    </dgm:pt>
    <dgm:pt modelId="{FA99EEB4-0C78-4D34-A488-01D9A6E368A0}" type="pres">
      <dgm:prSet presAssocID="{957E1874-AFBD-4181-B39C-3BE2B015345F}" presName="parTx" presStyleLbl="revTx" presStyleIdx="1" presStyleCnt="2">
        <dgm:presLayoutVars>
          <dgm:chMax val="0"/>
          <dgm:chPref val="0"/>
        </dgm:presLayoutVars>
      </dgm:prSet>
      <dgm:spPr/>
    </dgm:pt>
  </dgm:ptLst>
  <dgm:cxnLst>
    <dgm:cxn modelId="{8747CA19-E630-4A9F-A54E-89508D96B3AB}" type="presOf" srcId="{7C8BB251-3D6E-4EFF-8E9E-BB7DD4FEA81B}" destId="{A0469599-A70D-471F-8D33-F8C49666847F}" srcOrd="0" destOrd="0" presId="urn:microsoft.com/office/officeart/2018/2/layout/IconVerticalSolidList"/>
    <dgm:cxn modelId="{5ABF8226-56D9-4EBE-B54E-B47E39FDC707}" srcId="{7C8BB251-3D6E-4EFF-8E9E-BB7DD4FEA81B}" destId="{A82D9B35-E002-484E-BEA6-787458CEEE90}" srcOrd="0" destOrd="0" parTransId="{15420A6B-3357-4FD9-92E7-0B8F3AA76E76}" sibTransId="{EE90EE02-B0F5-416B-8E5F-2512CB79E016}"/>
    <dgm:cxn modelId="{A0A1EE89-2B80-4EF4-80E3-86A768ADF39A}" srcId="{7C8BB251-3D6E-4EFF-8E9E-BB7DD4FEA81B}" destId="{957E1874-AFBD-4181-B39C-3BE2B015345F}" srcOrd="1" destOrd="0" parTransId="{541C756D-5076-4337-AD7F-F80D42C78089}" sibTransId="{128097FD-49F3-484B-90C2-2E44FB0E400A}"/>
    <dgm:cxn modelId="{10495E8A-9A2B-4E32-98A4-3C001C3BE1C2}" type="presOf" srcId="{A82D9B35-E002-484E-BEA6-787458CEEE90}" destId="{CFE3D288-E3DD-44E8-90A3-3DD1A41C04BB}" srcOrd="0" destOrd="0" presId="urn:microsoft.com/office/officeart/2018/2/layout/IconVerticalSolidList"/>
    <dgm:cxn modelId="{30A4AFE8-DDDA-4F58-9DCD-25D75985F6FF}" type="presOf" srcId="{957E1874-AFBD-4181-B39C-3BE2B015345F}" destId="{FA99EEB4-0C78-4D34-A488-01D9A6E368A0}" srcOrd="0" destOrd="0" presId="urn:microsoft.com/office/officeart/2018/2/layout/IconVerticalSolidList"/>
    <dgm:cxn modelId="{121C44FD-38CE-40B7-BF63-D4F0768F2393}" type="presParOf" srcId="{A0469599-A70D-471F-8D33-F8C49666847F}" destId="{8ECFF601-61A5-4423-BC11-36E7D978FEDD}" srcOrd="0" destOrd="0" presId="urn:microsoft.com/office/officeart/2018/2/layout/IconVerticalSolidList"/>
    <dgm:cxn modelId="{D7D1FFEA-BA68-4E19-B09B-EC487F9C9C93}" type="presParOf" srcId="{8ECFF601-61A5-4423-BC11-36E7D978FEDD}" destId="{009FC205-AB4C-4930-BE22-D2AE23A8D448}" srcOrd="0" destOrd="0" presId="urn:microsoft.com/office/officeart/2018/2/layout/IconVerticalSolidList"/>
    <dgm:cxn modelId="{68436ADD-6703-4C6C-9B7C-D07657FB458C}" type="presParOf" srcId="{8ECFF601-61A5-4423-BC11-36E7D978FEDD}" destId="{70D6675B-E306-4299-A7DB-1D2F37BF9C8A}" srcOrd="1" destOrd="0" presId="urn:microsoft.com/office/officeart/2018/2/layout/IconVerticalSolidList"/>
    <dgm:cxn modelId="{3B4F53EF-678D-42C5-9891-1EE8B6104A09}" type="presParOf" srcId="{8ECFF601-61A5-4423-BC11-36E7D978FEDD}" destId="{8D604E78-744E-45EB-B654-DA565A59996F}" srcOrd="2" destOrd="0" presId="urn:microsoft.com/office/officeart/2018/2/layout/IconVerticalSolidList"/>
    <dgm:cxn modelId="{E77AFECE-5A71-4D87-8695-310EFE0FEE4F}" type="presParOf" srcId="{8ECFF601-61A5-4423-BC11-36E7D978FEDD}" destId="{CFE3D288-E3DD-44E8-90A3-3DD1A41C04BB}" srcOrd="3" destOrd="0" presId="urn:microsoft.com/office/officeart/2018/2/layout/IconVerticalSolidList"/>
    <dgm:cxn modelId="{C2354575-555E-48DA-98EB-21D30FD0731F}" type="presParOf" srcId="{A0469599-A70D-471F-8D33-F8C49666847F}" destId="{FFD77B33-A983-48BD-BEF9-9D20CEC2640D}" srcOrd="1" destOrd="0" presId="urn:microsoft.com/office/officeart/2018/2/layout/IconVerticalSolidList"/>
    <dgm:cxn modelId="{5E5AEC53-5112-4371-9665-AA9D0325AEFE}" type="presParOf" srcId="{A0469599-A70D-471F-8D33-F8C49666847F}" destId="{09E1429E-E57E-4119-980A-9D4E37371142}" srcOrd="2" destOrd="0" presId="urn:microsoft.com/office/officeart/2018/2/layout/IconVerticalSolidList"/>
    <dgm:cxn modelId="{F573CC72-ABE3-4A75-8AAB-49581E72C34A}" type="presParOf" srcId="{09E1429E-E57E-4119-980A-9D4E37371142}" destId="{C245BBE1-30A6-4C9D-8961-2C349B2F3586}" srcOrd="0" destOrd="0" presId="urn:microsoft.com/office/officeart/2018/2/layout/IconVerticalSolidList"/>
    <dgm:cxn modelId="{9A738967-D4E1-4939-8336-F0BC1E277EC5}" type="presParOf" srcId="{09E1429E-E57E-4119-980A-9D4E37371142}" destId="{3794114C-41B6-44CF-BEC4-4C7F5B71E173}" srcOrd="1" destOrd="0" presId="urn:microsoft.com/office/officeart/2018/2/layout/IconVerticalSolidList"/>
    <dgm:cxn modelId="{127C6D2F-59D2-4C3A-9A78-E0234993D7F1}" type="presParOf" srcId="{09E1429E-E57E-4119-980A-9D4E37371142}" destId="{F7A6FF23-31E7-4873-B04D-993C916A111B}" srcOrd="2" destOrd="0" presId="urn:microsoft.com/office/officeart/2018/2/layout/IconVerticalSolidList"/>
    <dgm:cxn modelId="{A9589E1D-1384-4628-9AC6-5E1778215F78}" type="presParOf" srcId="{09E1429E-E57E-4119-980A-9D4E37371142}" destId="{FA99EEB4-0C78-4D34-A488-01D9A6E368A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8BB251-3D6E-4EFF-8E9E-BB7DD4FEA81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6BBBAC-A39F-4893-811D-59D53F4309B1}">
      <dgm:prSet/>
      <dgm:spPr/>
      <dgm:t>
        <a:bodyPr/>
        <a:lstStyle/>
        <a:p>
          <a:pPr>
            <a:lnSpc>
              <a:spcPct val="100000"/>
            </a:lnSpc>
          </a:pPr>
          <a:r>
            <a:rPr lang="en-US" b="0" i="0" baseline="0"/>
            <a:t>Obstacle avoidance.</a:t>
          </a:r>
          <a:endParaRPr lang="en-US"/>
        </a:p>
      </dgm:t>
    </dgm:pt>
    <dgm:pt modelId="{1B9A07A7-7333-4E79-804C-AFEA7A9B206C}" type="parTrans" cxnId="{33DE2182-2D4E-4366-BE3C-EFE3CC8F0729}">
      <dgm:prSet/>
      <dgm:spPr/>
      <dgm:t>
        <a:bodyPr/>
        <a:lstStyle/>
        <a:p>
          <a:endParaRPr lang="en-US"/>
        </a:p>
      </dgm:t>
    </dgm:pt>
    <dgm:pt modelId="{D64CDF47-DBED-417E-9277-67D0E2A762AA}" type="sibTrans" cxnId="{33DE2182-2D4E-4366-BE3C-EFE3CC8F0729}">
      <dgm:prSet/>
      <dgm:spPr/>
      <dgm:t>
        <a:bodyPr/>
        <a:lstStyle/>
        <a:p>
          <a:endParaRPr lang="en-US"/>
        </a:p>
      </dgm:t>
    </dgm:pt>
    <dgm:pt modelId="{D30AD96A-6467-40DD-8389-A53E79A84DF2}">
      <dgm:prSet/>
      <dgm:spPr/>
      <dgm:t>
        <a:bodyPr/>
        <a:lstStyle/>
        <a:p>
          <a:pPr>
            <a:lnSpc>
              <a:spcPct val="100000"/>
            </a:lnSpc>
          </a:pPr>
          <a:r>
            <a:rPr lang="en-US" b="0" i="0" baseline="0"/>
            <a:t>Building maps (SLAM).</a:t>
          </a:r>
          <a:endParaRPr lang="en-US"/>
        </a:p>
      </dgm:t>
    </dgm:pt>
    <dgm:pt modelId="{1DD0EC3E-EFF6-44FE-B9A8-42CCA2474630}" type="parTrans" cxnId="{5F7C78AD-57CC-4539-AEE9-17C3108606C5}">
      <dgm:prSet/>
      <dgm:spPr/>
      <dgm:t>
        <a:bodyPr/>
        <a:lstStyle/>
        <a:p>
          <a:endParaRPr lang="en-US"/>
        </a:p>
      </dgm:t>
    </dgm:pt>
    <dgm:pt modelId="{BB54F687-B265-4B1D-AE14-E4946BF7F615}" type="sibTrans" cxnId="{5F7C78AD-57CC-4539-AEE9-17C3108606C5}">
      <dgm:prSet/>
      <dgm:spPr/>
      <dgm:t>
        <a:bodyPr/>
        <a:lstStyle/>
        <a:p>
          <a:endParaRPr lang="en-US"/>
        </a:p>
      </dgm:t>
    </dgm:pt>
    <dgm:pt modelId="{837D6D54-7852-4016-8013-DE2FA0C61527}">
      <dgm:prSet/>
      <dgm:spPr/>
      <dgm:t>
        <a:bodyPr/>
        <a:lstStyle/>
        <a:p>
          <a:pPr>
            <a:lnSpc>
              <a:spcPct val="100000"/>
            </a:lnSpc>
          </a:pPr>
          <a:r>
            <a:rPr lang="en-US" b="0" i="0" baseline="0"/>
            <a:t>Robot navigation.</a:t>
          </a:r>
          <a:endParaRPr lang="en-US"/>
        </a:p>
      </dgm:t>
    </dgm:pt>
    <dgm:pt modelId="{219DF62F-F89A-455E-AF2C-D1FF97976636}" type="parTrans" cxnId="{3A086DB7-69B5-486B-ADF9-F1204F330478}">
      <dgm:prSet/>
      <dgm:spPr/>
      <dgm:t>
        <a:bodyPr/>
        <a:lstStyle/>
        <a:p>
          <a:endParaRPr lang="en-US"/>
        </a:p>
      </dgm:t>
    </dgm:pt>
    <dgm:pt modelId="{2A89DD3F-83DA-42E9-A9D2-DC0941D5B8DF}" type="sibTrans" cxnId="{3A086DB7-69B5-486B-ADF9-F1204F330478}">
      <dgm:prSet/>
      <dgm:spPr/>
      <dgm:t>
        <a:bodyPr/>
        <a:lstStyle/>
        <a:p>
          <a:endParaRPr lang="en-US"/>
        </a:p>
      </dgm:t>
    </dgm:pt>
    <dgm:pt modelId="{2C8BAEB1-F254-40B2-89B9-B0CB63862E9B}" type="pres">
      <dgm:prSet presAssocID="{7C8BB251-3D6E-4EFF-8E9E-BB7DD4FEA81B}" presName="root" presStyleCnt="0">
        <dgm:presLayoutVars>
          <dgm:dir/>
          <dgm:resizeHandles val="exact"/>
        </dgm:presLayoutVars>
      </dgm:prSet>
      <dgm:spPr/>
    </dgm:pt>
    <dgm:pt modelId="{369F0F8E-8AAB-4150-9722-9995F6867D3D}" type="pres">
      <dgm:prSet presAssocID="{6D6BBBAC-A39F-4893-811D-59D53F4309B1}" presName="compNode" presStyleCnt="0"/>
      <dgm:spPr/>
    </dgm:pt>
    <dgm:pt modelId="{6699E106-D02D-43B9-943C-CBC8318DDABE}" type="pres">
      <dgm:prSet presAssocID="{6D6BBBAC-A39F-4893-811D-59D53F4309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40A03C32-166A-4F59-BE9C-41392BB331DE}" type="pres">
      <dgm:prSet presAssocID="{6D6BBBAC-A39F-4893-811D-59D53F4309B1}" presName="spaceRect" presStyleCnt="0"/>
      <dgm:spPr/>
    </dgm:pt>
    <dgm:pt modelId="{00534D74-2AC8-4AF6-A12D-3918EC257C50}" type="pres">
      <dgm:prSet presAssocID="{6D6BBBAC-A39F-4893-811D-59D53F4309B1}" presName="textRect" presStyleLbl="revTx" presStyleIdx="0" presStyleCnt="3">
        <dgm:presLayoutVars>
          <dgm:chMax val="1"/>
          <dgm:chPref val="1"/>
        </dgm:presLayoutVars>
      </dgm:prSet>
      <dgm:spPr/>
    </dgm:pt>
    <dgm:pt modelId="{A1B17B5A-4936-43E2-B0EF-50DB69B8CB76}" type="pres">
      <dgm:prSet presAssocID="{D64CDF47-DBED-417E-9277-67D0E2A762AA}" presName="sibTrans" presStyleCnt="0"/>
      <dgm:spPr/>
    </dgm:pt>
    <dgm:pt modelId="{FA4850B2-C841-4DC9-9087-10B49E7D2163}" type="pres">
      <dgm:prSet presAssocID="{D30AD96A-6467-40DD-8389-A53E79A84DF2}" presName="compNode" presStyleCnt="0"/>
      <dgm:spPr/>
    </dgm:pt>
    <dgm:pt modelId="{E901FE98-9B7F-4156-8E17-23ED60D680FC}" type="pres">
      <dgm:prSet presAssocID="{D30AD96A-6467-40DD-8389-A53E79A84D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E240C60E-448B-4412-959C-B25575915382}" type="pres">
      <dgm:prSet presAssocID="{D30AD96A-6467-40DD-8389-A53E79A84DF2}" presName="spaceRect" presStyleCnt="0"/>
      <dgm:spPr/>
    </dgm:pt>
    <dgm:pt modelId="{E1E066F5-9641-4C02-8426-B83307648532}" type="pres">
      <dgm:prSet presAssocID="{D30AD96A-6467-40DD-8389-A53E79A84DF2}" presName="textRect" presStyleLbl="revTx" presStyleIdx="1" presStyleCnt="3">
        <dgm:presLayoutVars>
          <dgm:chMax val="1"/>
          <dgm:chPref val="1"/>
        </dgm:presLayoutVars>
      </dgm:prSet>
      <dgm:spPr/>
    </dgm:pt>
    <dgm:pt modelId="{0A620572-1C7C-410C-AF1F-FE016B2409F0}" type="pres">
      <dgm:prSet presAssocID="{BB54F687-B265-4B1D-AE14-E4946BF7F615}" presName="sibTrans" presStyleCnt="0"/>
      <dgm:spPr/>
    </dgm:pt>
    <dgm:pt modelId="{BD734B3A-56D5-4D37-BCE6-0A5368830E2E}" type="pres">
      <dgm:prSet presAssocID="{837D6D54-7852-4016-8013-DE2FA0C61527}" presName="compNode" presStyleCnt="0"/>
      <dgm:spPr/>
    </dgm:pt>
    <dgm:pt modelId="{447BD230-2CE8-467F-9322-4F09408CA253}" type="pres">
      <dgm:prSet presAssocID="{837D6D54-7852-4016-8013-DE2FA0C615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C5EA0874-B2A8-4664-9795-E25F3A7BE61C}" type="pres">
      <dgm:prSet presAssocID="{837D6D54-7852-4016-8013-DE2FA0C61527}" presName="spaceRect" presStyleCnt="0"/>
      <dgm:spPr/>
    </dgm:pt>
    <dgm:pt modelId="{77A10E91-86F2-4442-AFC9-88A74CCD5C49}" type="pres">
      <dgm:prSet presAssocID="{837D6D54-7852-4016-8013-DE2FA0C61527}" presName="textRect" presStyleLbl="revTx" presStyleIdx="2" presStyleCnt="3">
        <dgm:presLayoutVars>
          <dgm:chMax val="1"/>
          <dgm:chPref val="1"/>
        </dgm:presLayoutVars>
      </dgm:prSet>
      <dgm:spPr/>
    </dgm:pt>
  </dgm:ptLst>
  <dgm:cxnLst>
    <dgm:cxn modelId="{F02EDD13-2BF8-4405-9278-0FB52669F397}" type="presOf" srcId="{7C8BB251-3D6E-4EFF-8E9E-BB7DD4FEA81B}" destId="{2C8BAEB1-F254-40B2-89B9-B0CB63862E9B}" srcOrd="0" destOrd="0" presId="urn:microsoft.com/office/officeart/2018/2/layout/IconLabelList"/>
    <dgm:cxn modelId="{06280618-34C4-454A-84CF-501C51B91E04}" type="presOf" srcId="{837D6D54-7852-4016-8013-DE2FA0C61527}" destId="{77A10E91-86F2-4442-AFC9-88A74CCD5C49}" srcOrd="0" destOrd="0" presId="urn:microsoft.com/office/officeart/2018/2/layout/IconLabelList"/>
    <dgm:cxn modelId="{F1D28833-3C52-4531-85FC-17CFB1C51A26}" type="presOf" srcId="{6D6BBBAC-A39F-4893-811D-59D53F4309B1}" destId="{00534D74-2AC8-4AF6-A12D-3918EC257C50}" srcOrd="0" destOrd="0" presId="urn:microsoft.com/office/officeart/2018/2/layout/IconLabelList"/>
    <dgm:cxn modelId="{4FC1687A-6D04-42DC-93BF-F343E1C4FDAF}" type="presOf" srcId="{D30AD96A-6467-40DD-8389-A53E79A84DF2}" destId="{E1E066F5-9641-4C02-8426-B83307648532}" srcOrd="0" destOrd="0" presId="urn:microsoft.com/office/officeart/2018/2/layout/IconLabelList"/>
    <dgm:cxn modelId="{33DE2182-2D4E-4366-BE3C-EFE3CC8F0729}" srcId="{7C8BB251-3D6E-4EFF-8E9E-BB7DD4FEA81B}" destId="{6D6BBBAC-A39F-4893-811D-59D53F4309B1}" srcOrd="0" destOrd="0" parTransId="{1B9A07A7-7333-4E79-804C-AFEA7A9B206C}" sibTransId="{D64CDF47-DBED-417E-9277-67D0E2A762AA}"/>
    <dgm:cxn modelId="{5F7C78AD-57CC-4539-AEE9-17C3108606C5}" srcId="{7C8BB251-3D6E-4EFF-8E9E-BB7DD4FEA81B}" destId="{D30AD96A-6467-40DD-8389-A53E79A84DF2}" srcOrd="1" destOrd="0" parTransId="{1DD0EC3E-EFF6-44FE-B9A8-42CCA2474630}" sibTransId="{BB54F687-B265-4B1D-AE14-E4946BF7F615}"/>
    <dgm:cxn modelId="{3A086DB7-69B5-486B-ADF9-F1204F330478}" srcId="{7C8BB251-3D6E-4EFF-8E9E-BB7DD4FEA81B}" destId="{837D6D54-7852-4016-8013-DE2FA0C61527}" srcOrd="2" destOrd="0" parTransId="{219DF62F-F89A-455E-AF2C-D1FF97976636}" sibTransId="{2A89DD3F-83DA-42E9-A9D2-DC0941D5B8DF}"/>
    <dgm:cxn modelId="{14CFD33E-4627-4E36-80F6-0C25E932FE61}" type="presParOf" srcId="{2C8BAEB1-F254-40B2-89B9-B0CB63862E9B}" destId="{369F0F8E-8AAB-4150-9722-9995F6867D3D}" srcOrd="0" destOrd="0" presId="urn:microsoft.com/office/officeart/2018/2/layout/IconLabelList"/>
    <dgm:cxn modelId="{48131786-0930-4D65-8C40-3E7F1DE658E2}" type="presParOf" srcId="{369F0F8E-8AAB-4150-9722-9995F6867D3D}" destId="{6699E106-D02D-43B9-943C-CBC8318DDABE}" srcOrd="0" destOrd="0" presId="urn:microsoft.com/office/officeart/2018/2/layout/IconLabelList"/>
    <dgm:cxn modelId="{1F42CEF1-6971-4068-BC6F-8C7C3601225D}" type="presParOf" srcId="{369F0F8E-8AAB-4150-9722-9995F6867D3D}" destId="{40A03C32-166A-4F59-BE9C-41392BB331DE}" srcOrd="1" destOrd="0" presId="urn:microsoft.com/office/officeart/2018/2/layout/IconLabelList"/>
    <dgm:cxn modelId="{9B773B82-583E-46A0-A929-1EC84B52D50F}" type="presParOf" srcId="{369F0F8E-8AAB-4150-9722-9995F6867D3D}" destId="{00534D74-2AC8-4AF6-A12D-3918EC257C50}" srcOrd="2" destOrd="0" presId="urn:microsoft.com/office/officeart/2018/2/layout/IconLabelList"/>
    <dgm:cxn modelId="{E2B37FE4-BD00-41DD-A4B6-9B8BDCC9CC6F}" type="presParOf" srcId="{2C8BAEB1-F254-40B2-89B9-B0CB63862E9B}" destId="{A1B17B5A-4936-43E2-B0EF-50DB69B8CB76}" srcOrd="1" destOrd="0" presId="urn:microsoft.com/office/officeart/2018/2/layout/IconLabelList"/>
    <dgm:cxn modelId="{288FF7BB-262C-41B8-B859-831E0AF6D7E0}" type="presParOf" srcId="{2C8BAEB1-F254-40B2-89B9-B0CB63862E9B}" destId="{FA4850B2-C841-4DC9-9087-10B49E7D2163}" srcOrd="2" destOrd="0" presId="urn:microsoft.com/office/officeart/2018/2/layout/IconLabelList"/>
    <dgm:cxn modelId="{3E38AA1B-2BA7-422A-A6D9-FE2563FAB7EB}" type="presParOf" srcId="{FA4850B2-C841-4DC9-9087-10B49E7D2163}" destId="{E901FE98-9B7F-4156-8E17-23ED60D680FC}" srcOrd="0" destOrd="0" presId="urn:microsoft.com/office/officeart/2018/2/layout/IconLabelList"/>
    <dgm:cxn modelId="{E1358F17-AF7A-4DF6-B025-453490D9A215}" type="presParOf" srcId="{FA4850B2-C841-4DC9-9087-10B49E7D2163}" destId="{E240C60E-448B-4412-959C-B25575915382}" srcOrd="1" destOrd="0" presId="urn:microsoft.com/office/officeart/2018/2/layout/IconLabelList"/>
    <dgm:cxn modelId="{BC15458A-F4DA-4F5E-9C11-7CD4756DDB25}" type="presParOf" srcId="{FA4850B2-C841-4DC9-9087-10B49E7D2163}" destId="{E1E066F5-9641-4C02-8426-B83307648532}" srcOrd="2" destOrd="0" presId="urn:microsoft.com/office/officeart/2018/2/layout/IconLabelList"/>
    <dgm:cxn modelId="{1004138D-90A8-48AD-9622-F48AE2E1B8D1}" type="presParOf" srcId="{2C8BAEB1-F254-40B2-89B9-B0CB63862E9B}" destId="{0A620572-1C7C-410C-AF1F-FE016B2409F0}" srcOrd="3" destOrd="0" presId="urn:microsoft.com/office/officeart/2018/2/layout/IconLabelList"/>
    <dgm:cxn modelId="{6F2BF57B-125B-40A4-9B22-01895A44FA7B}" type="presParOf" srcId="{2C8BAEB1-F254-40B2-89B9-B0CB63862E9B}" destId="{BD734B3A-56D5-4D37-BCE6-0A5368830E2E}" srcOrd="4" destOrd="0" presId="urn:microsoft.com/office/officeart/2018/2/layout/IconLabelList"/>
    <dgm:cxn modelId="{F2E9D8DE-6573-49C7-80EE-8EA464E2D05B}" type="presParOf" srcId="{BD734B3A-56D5-4D37-BCE6-0A5368830E2E}" destId="{447BD230-2CE8-467F-9322-4F09408CA253}" srcOrd="0" destOrd="0" presId="urn:microsoft.com/office/officeart/2018/2/layout/IconLabelList"/>
    <dgm:cxn modelId="{B4293FB7-4708-4B12-A7B7-541625F0B36B}" type="presParOf" srcId="{BD734B3A-56D5-4D37-BCE6-0A5368830E2E}" destId="{C5EA0874-B2A8-4664-9795-E25F3A7BE61C}" srcOrd="1" destOrd="0" presId="urn:microsoft.com/office/officeart/2018/2/layout/IconLabelList"/>
    <dgm:cxn modelId="{D35A989A-3F2C-4089-824A-5AA3EAF5BE14}" type="presParOf" srcId="{BD734B3A-56D5-4D37-BCE6-0A5368830E2E}" destId="{77A10E91-86F2-4442-AFC9-88A74CCD5C49}"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9CE0D-6FDF-49F2-85F2-9B73ADA317A9}"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4F9FCB06-5310-4AD0-A86E-BC71919B8FF4}">
      <dgm:prSet/>
      <dgm:spPr/>
      <dgm:t>
        <a:bodyPr/>
        <a:lstStyle/>
        <a:p>
          <a:r>
            <a:rPr lang="en-US"/>
            <a:t>Arduino</a:t>
          </a:r>
        </a:p>
      </dgm:t>
    </dgm:pt>
    <dgm:pt modelId="{ACB75BC3-3916-40B6-A951-F570DCE8D104}" type="parTrans" cxnId="{8A0EF4FA-82AF-4A96-8731-44A98F233CC0}">
      <dgm:prSet/>
      <dgm:spPr/>
      <dgm:t>
        <a:bodyPr/>
        <a:lstStyle/>
        <a:p>
          <a:endParaRPr lang="en-US"/>
        </a:p>
      </dgm:t>
    </dgm:pt>
    <dgm:pt modelId="{1F885298-EF75-4FE2-AA7A-459DDFAC37BD}" type="sibTrans" cxnId="{8A0EF4FA-82AF-4A96-8731-44A98F233CC0}">
      <dgm:prSet/>
      <dgm:spPr/>
      <dgm:t>
        <a:bodyPr/>
        <a:lstStyle/>
        <a:p>
          <a:endParaRPr lang="en-US"/>
        </a:p>
      </dgm:t>
    </dgm:pt>
    <dgm:pt modelId="{1C8659DD-877F-4B58-BE90-400BFCCFEBCC}">
      <dgm:prSet/>
      <dgm:spPr/>
      <dgm:t>
        <a:bodyPr/>
        <a:lstStyle/>
        <a:p>
          <a:r>
            <a:rPr lang="en-US" dirty="0" err="1"/>
            <a:t>Rosserial</a:t>
          </a:r>
          <a:endParaRPr lang="en-US" dirty="0"/>
        </a:p>
      </dgm:t>
    </dgm:pt>
    <dgm:pt modelId="{CA5DA12C-2EDE-44EE-920D-B34E6CBA1D53}" type="parTrans" cxnId="{B5B76581-8BE6-4A65-BEF8-98B6E2F7D850}">
      <dgm:prSet/>
      <dgm:spPr/>
      <dgm:t>
        <a:bodyPr/>
        <a:lstStyle/>
        <a:p>
          <a:endParaRPr lang="en-US"/>
        </a:p>
      </dgm:t>
    </dgm:pt>
    <dgm:pt modelId="{1499674F-81EF-4571-B73C-F1E86BAB89E1}" type="sibTrans" cxnId="{B5B76581-8BE6-4A65-BEF8-98B6E2F7D850}">
      <dgm:prSet/>
      <dgm:spPr/>
      <dgm:t>
        <a:bodyPr/>
        <a:lstStyle/>
        <a:p>
          <a:endParaRPr lang="en-US"/>
        </a:p>
      </dgm:t>
    </dgm:pt>
    <dgm:pt modelId="{846541C8-40F1-45D8-9D38-F65C02A9A88D}">
      <dgm:prSet/>
      <dgm:spPr/>
      <dgm:t>
        <a:bodyPr/>
        <a:lstStyle/>
        <a:p>
          <a:r>
            <a:rPr lang="en-US" dirty="0"/>
            <a:t>Python node</a:t>
          </a:r>
        </a:p>
      </dgm:t>
    </dgm:pt>
    <dgm:pt modelId="{07BB9205-EB34-417E-B47F-A8F235A924C5}" type="parTrans" cxnId="{BD08B766-6405-4C3A-8AF1-BA0A9D64550D}">
      <dgm:prSet/>
      <dgm:spPr/>
      <dgm:t>
        <a:bodyPr/>
        <a:lstStyle/>
        <a:p>
          <a:endParaRPr lang="en-US"/>
        </a:p>
      </dgm:t>
    </dgm:pt>
    <dgm:pt modelId="{4DA9B9D1-1701-42BD-B434-0C51A3BA896E}" type="sibTrans" cxnId="{BD08B766-6405-4C3A-8AF1-BA0A9D64550D}">
      <dgm:prSet/>
      <dgm:spPr/>
      <dgm:t>
        <a:bodyPr/>
        <a:lstStyle/>
        <a:p>
          <a:endParaRPr lang="en-US"/>
        </a:p>
      </dgm:t>
    </dgm:pt>
    <dgm:pt modelId="{FFAE1CEF-44B9-4BBF-BBAE-AEB5DC9C0058}" type="pres">
      <dgm:prSet presAssocID="{2189CE0D-6FDF-49F2-85F2-9B73ADA317A9}" presName="diagram" presStyleCnt="0">
        <dgm:presLayoutVars>
          <dgm:dir/>
          <dgm:resizeHandles val="exact"/>
        </dgm:presLayoutVars>
      </dgm:prSet>
      <dgm:spPr/>
    </dgm:pt>
    <dgm:pt modelId="{763324FE-C01A-4852-95AA-EB3CA2FC4339}" type="pres">
      <dgm:prSet presAssocID="{4F9FCB06-5310-4AD0-A86E-BC71919B8FF4}" presName="node" presStyleLbl="node1" presStyleIdx="0" presStyleCnt="3">
        <dgm:presLayoutVars>
          <dgm:bulletEnabled val="1"/>
        </dgm:presLayoutVars>
      </dgm:prSet>
      <dgm:spPr/>
    </dgm:pt>
    <dgm:pt modelId="{8FC22474-AD41-4543-872C-FE319533ED43}" type="pres">
      <dgm:prSet presAssocID="{1F885298-EF75-4FE2-AA7A-459DDFAC37BD}" presName="sibTrans" presStyleLbl="sibTrans2D1" presStyleIdx="0" presStyleCnt="2"/>
      <dgm:spPr/>
    </dgm:pt>
    <dgm:pt modelId="{31E91BB7-DC68-46C5-B922-C92D42640C35}" type="pres">
      <dgm:prSet presAssocID="{1F885298-EF75-4FE2-AA7A-459DDFAC37BD}" presName="connectorText" presStyleLbl="sibTrans2D1" presStyleIdx="0" presStyleCnt="2"/>
      <dgm:spPr/>
    </dgm:pt>
    <dgm:pt modelId="{35DAF004-063E-4FD0-9F2B-0396854511B4}" type="pres">
      <dgm:prSet presAssocID="{1C8659DD-877F-4B58-BE90-400BFCCFEBCC}" presName="node" presStyleLbl="node1" presStyleIdx="1" presStyleCnt="3">
        <dgm:presLayoutVars>
          <dgm:bulletEnabled val="1"/>
        </dgm:presLayoutVars>
      </dgm:prSet>
      <dgm:spPr/>
    </dgm:pt>
    <dgm:pt modelId="{787E1881-0C7B-44DC-9D76-18F2B0F9C357}" type="pres">
      <dgm:prSet presAssocID="{1499674F-81EF-4571-B73C-F1E86BAB89E1}" presName="sibTrans" presStyleLbl="sibTrans2D1" presStyleIdx="1" presStyleCnt="2"/>
      <dgm:spPr/>
    </dgm:pt>
    <dgm:pt modelId="{6347FC42-C694-4BE3-8D5E-18398696EE5F}" type="pres">
      <dgm:prSet presAssocID="{1499674F-81EF-4571-B73C-F1E86BAB89E1}" presName="connectorText" presStyleLbl="sibTrans2D1" presStyleIdx="1" presStyleCnt="2"/>
      <dgm:spPr/>
    </dgm:pt>
    <dgm:pt modelId="{76203EBF-E8D5-4DF1-9FC0-2DFAA2BC6A27}" type="pres">
      <dgm:prSet presAssocID="{846541C8-40F1-45D8-9D38-F65C02A9A88D}" presName="node" presStyleLbl="node1" presStyleIdx="2" presStyleCnt="3">
        <dgm:presLayoutVars>
          <dgm:bulletEnabled val="1"/>
        </dgm:presLayoutVars>
      </dgm:prSet>
      <dgm:spPr/>
    </dgm:pt>
  </dgm:ptLst>
  <dgm:cxnLst>
    <dgm:cxn modelId="{B108B30E-8DC5-4B78-963D-56F569D64C7F}" type="presOf" srcId="{1C8659DD-877F-4B58-BE90-400BFCCFEBCC}" destId="{35DAF004-063E-4FD0-9F2B-0396854511B4}" srcOrd="0" destOrd="0" presId="urn:microsoft.com/office/officeart/2005/8/layout/process5"/>
    <dgm:cxn modelId="{C623751E-A143-42B4-ACA0-A3751B6A553C}" type="presOf" srcId="{1499674F-81EF-4571-B73C-F1E86BAB89E1}" destId="{787E1881-0C7B-44DC-9D76-18F2B0F9C357}" srcOrd="0" destOrd="0" presId="urn:microsoft.com/office/officeart/2005/8/layout/process5"/>
    <dgm:cxn modelId="{D6E94D43-A1A1-45AE-9F71-D1FA69D9D32A}" type="presOf" srcId="{846541C8-40F1-45D8-9D38-F65C02A9A88D}" destId="{76203EBF-E8D5-4DF1-9FC0-2DFAA2BC6A27}" srcOrd="0" destOrd="0" presId="urn:microsoft.com/office/officeart/2005/8/layout/process5"/>
    <dgm:cxn modelId="{BD08B766-6405-4C3A-8AF1-BA0A9D64550D}" srcId="{2189CE0D-6FDF-49F2-85F2-9B73ADA317A9}" destId="{846541C8-40F1-45D8-9D38-F65C02A9A88D}" srcOrd="2" destOrd="0" parTransId="{07BB9205-EB34-417E-B47F-A8F235A924C5}" sibTransId="{4DA9B9D1-1701-42BD-B434-0C51A3BA896E}"/>
    <dgm:cxn modelId="{D501E758-01A9-4EAB-909B-520BB904BA20}" type="presOf" srcId="{4F9FCB06-5310-4AD0-A86E-BC71919B8FF4}" destId="{763324FE-C01A-4852-95AA-EB3CA2FC4339}" srcOrd="0" destOrd="0" presId="urn:microsoft.com/office/officeart/2005/8/layout/process5"/>
    <dgm:cxn modelId="{B5B76581-8BE6-4A65-BEF8-98B6E2F7D850}" srcId="{2189CE0D-6FDF-49F2-85F2-9B73ADA317A9}" destId="{1C8659DD-877F-4B58-BE90-400BFCCFEBCC}" srcOrd="1" destOrd="0" parTransId="{CA5DA12C-2EDE-44EE-920D-B34E6CBA1D53}" sibTransId="{1499674F-81EF-4571-B73C-F1E86BAB89E1}"/>
    <dgm:cxn modelId="{718341BB-1AF2-4080-BCF5-64745C5D2437}" type="presOf" srcId="{2189CE0D-6FDF-49F2-85F2-9B73ADA317A9}" destId="{FFAE1CEF-44B9-4BBF-BBAE-AEB5DC9C0058}" srcOrd="0" destOrd="0" presId="urn:microsoft.com/office/officeart/2005/8/layout/process5"/>
    <dgm:cxn modelId="{0A8545E4-5DBB-4749-87E3-53B61B4D4478}" type="presOf" srcId="{1F885298-EF75-4FE2-AA7A-459DDFAC37BD}" destId="{31E91BB7-DC68-46C5-B922-C92D42640C35}" srcOrd="1" destOrd="0" presId="urn:microsoft.com/office/officeart/2005/8/layout/process5"/>
    <dgm:cxn modelId="{8A0EF4FA-82AF-4A96-8731-44A98F233CC0}" srcId="{2189CE0D-6FDF-49F2-85F2-9B73ADA317A9}" destId="{4F9FCB06-5310-4AD0-A86E-BC71919B8FF4}" srcOrd="0" destOrd="0" parTransId="{ACB75BC3-3916-40B6-A951-F570DCE8D104}" sibTransId="{1F885298-EF75-4FE2-AA7A-459DDFAC37BD}"/>
    <dgm:cxn modelId="{61CF26FC-7145-45EE-8FF2-68928C268322}" type="presOf" srcId="{1499674F-81EF-4571-B73C-F1E86BAB89E1}" destId="{6347FC42-C694-4BE3-8D5E-18398696EE5F}" srcOrd="1" destOrd="0" presId="urn:microsoft.com/office/officeart/2005/8/layout/process5"/>
    <dgm:cxn modelId="{001D3BFE-2EB4-4A69-863D-BDD9E7BAC1D7}" type="presOf" srcId="{1F885298-EF75-4FE2-AA7A-459DDFAC37BD}" destId="{8FC22474-AD41-4543-872C-FE319533ED43}" srcOrd="0" destOrd="0" presId="urn:microsoft.com/office/officeart/2005/8/layout/process5"/>
    <dgm:cxn modelId="{B90434B0-9C46-46B5-B6FB-30DAC987AAB8}" type="presParOf" srcId="{FFAE1CEF-44B9-4BBF-BBAE-AEB5DC9C0058}" destId="{763324FE-C01A-4852-95AA-EB3CA2FC4339}" srcOrd="0" destOrd="0" presId="urn:microsoft.com/office/officeart/2005/8/layout/process5"/>
    <dgm:cxn modelId="{D9C7745D-2C87-41F8-B6B9-9F1F89A50084}" type="presParOf" srcId="{FFAE1CEF-44B9-4BBF-BBAE-AEB5DC9C0058}" destId="{8FC22474-AD41-4543-872C-FE319533ED43}" srcOrd="1" destOrd="0" presId="urn:microsoft.com/office/officeart/2005/8/layout/process5"/>
    <dgm:cxn modelId="{BE1D490F-2BCA-4515-8629-4F620F569B7C}" type="presParOf" srcId="{8FC22474-AD41-4543-872C-FE319533ED43}" destId="{31E91BB7-DC68-46C5-B922-C92D42640C35}" srcOrd="0" destOrd="0" presId="urn:microsoft.com/office/officeart/2005/8/layout/process5"/>
    <dgm:cxn modelId="{30CA6F54-F57F-4555-87B5-D3BFBA41A1C7}" type="presParOf" srcId="{FFAE1CEF-44B9-4BBF-BBAE-AEB5DC9C0058}" destId="{35DAF004-063E-4FD0-9F2B-0396854511B4}" srcOrd="2" destOrd="0" presId="urn:microsoft.com/office/officeart/2005/8/layout/process5"/>
    <dgm:cxn modelId="{5AB766EC-C5F7-43C1-A61C-88E7B3D4604E}" type="presParOf" srcId="{FFAE1CEF-44B9-4BBF-BBAE-AEB5DC9C0058}" destId="{787E1881-0C7B-44DC-9D76-18F2B0F9C357}" srcOrd="3" destOrd="0" presId="urn:microsoft.com/office/officeart/2005/8/layout/process5"/>
    <dgm:cxn modelId="{6D8DCD44-9ECA-485B-AD6E-129F5DCE27F9}" type="presParOf" srcId="{787E1881-0C7B-44DC-9D76-18F2B0F9C357}" destId="{6347FC42-C694-4BE3-8D5E-18398696EE5F}" srcOrd="0" destOrd="0" presId="urn:microsoft.com/office/officeart/2005/8/layout/process5"/>
    <dgm:cxn modelId="{652F84F2-66E2-4E71-9E85-A40F75C09EA6}" type="presParOf" srcId="{FFAE1CEF-44B9-4BBF-BBAE-AEB5DC9C0058}" destId="{76203EBF-E8D5-4DF1-9FC0-2DFAA2BC6A27}"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FC205-AB4C-4930-BE22-D2AE23A8D448}">
      <dsp:nvSpPr>
        <dsp:cNvPr id="0" name=""/>
        <dsp:cNvSpPr/>
      </dsp:nvSpPr>
      <dsp:spPr>
        <a:xfrm>
          <a:off x="0" y="545530"/>
          <a:ext cx="10515600" cy="10071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6675B-E306-4299-A7DB-1D2F37BF9C8A}">
      <dsp:nvSpPr>
        <dsp:cNvPr id="0" name=""/>
        <dsp:cNvSpPr/>
      </dsp:nvSpPr>
      <dsp:spPr>
        <a:xfrm>
          <a:off x="304657" y="772135"/>
          <a:ext cx="553923" cy="553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3D288-E3DD-44E8-90A3-3DD1A41C04BB}">
      <dsp:nvSpPr>
        <dsp:cNvPr id="0" name=""/>
        <dsp:cNvSpPr/>
      </dsp:nvSpPr>
      <dsp:spPr>
        <a:xfrm>
          <a:off x="1163238" y="545530"/>
          <a:ext cx="9352361" cy="100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88" tIns="106588" rIns="106588" bIns="106588"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Cameras can not measure the distance (depth).</a:t>
          </a:r>
          <a:endParaRPr lang="en-US" sz="2500" kern="1200" dirty="0"/>
        </a:p>
      </dsp:txBody>
      <dsp:txXfrm>
        <a:off x="1163238" y="545530"/>
        <a:ext cx="9352361" cy="1007133"/>
      </dsp:txXfrm>
    </dsp:sp>
    <dsp:sp modelId="{C245BBE1-30A6-4C9D-8961-2C349B2F3586}">
      <dsp:nvSpPr>
        <dsp:cNvPr id="0" name=""/>
        <dsp:cNvSpPr/>
      </dsp:nvSpPr>
      <dsp:spPr>
        <a:xfrm>
          <a:off x="0" y="1804446"/>
          <a:ext cx="10515600" cy="10071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4114C-41B6-44CF-BEC4-4C7F5B71E173}">
      <dsp:nvSpPr>
        <dsp:cNvPr id="0" name=""/>
        <dsp:cNvSpPr/>
      </dsp:nvSpPr>
      <dsp:spPr>
        <a:xfrm>
          <a:off x="304657" y="2031051"/>
          <a:ext cx="553923" cy="553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9EEB4-0C78-4D34-A488-01D9A6E368A0}">
      <dsp:nvSpPr>
        <dsp:cNvPr id="0" name=""/>
        <dsp:cNvSpPr/>
      </dsp:nvSpPr>
      <dsp:spPr>
        <a:xfrm>
          <a:off x="1163238" y="1804446"/>
          <a:ext cx="9352361" cy="100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88" tIns="106588" rIns="106588" bIns="106588"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Laser range finder is based on measuring the </a:t>
          </a:r>
          <a:r>
            <a:rPr lang="en-US" sz="2500" b="1" i="0" kern="1200" baseline="0" dirty="0"/>
            <a:t>time of flight </a:t>
          </a:r>
          <a:r>
            <a:rPr lang="en-US" sz="2500" b="0" i="0" kern="1200" baseline="0" dirty="0"/>
            <a:t>between the sent and received laser beam to estimate the </a:t>
          </a:r>
          <a:r>
            <a:rPr lang="en-US" sz="2500" b="0" i="0" kern="1200" baseline="0"/>
            <a:t>distance..</a:t>
          </a:r>
          <a:endParaRPr lang="en-US" sz="2500" kern="1200" dirty="0"/>
        </a:p>
      </dsp:txBody>
      <dsp:txXfrm>
        <a:off x="1163238" y="1804446"/>
        <a:ext cx="9352361" cy="1007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9E106-D02D-43B9-943C-CBC8318DDABE}">
      <dsp:nvSpPr>
        <dsp:cNvPr id="0" name=""/>
        <dsp:cNvSpPr/>
      </dsp:nvSpPr>
      <dsp:spPr>
        <a:xfrm>
          <a:off x="1212569" y="490115"/>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34D74-2AC8-4AF6-A12D-3918EC257C50}">
      <dsp:nvSpPr>
        <dsp:cNvPr id="0" name=""/>
        <dsp:cNvSpPr/>
      </dsp:nvSpPr>
      <dsp:spPr>
        <a:xfrm>
          <a:off x="417971" y="214699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b="0" i="0" kern="1200" baseline="0"/>
            <a:t>Obstacle avoidance.</a:t>
          </a:r>
          <a:endParaRPr lang="en-US" sz="2500" kern="1200"/>
        </a:p>
      </dsp:txBody>
      <dsp:txXfrm>
        <a:off x="417971" y="2146994"/>
        <a:ext cx="2889450" cy="720000"/>
      </dsp:txXfrm>
    </dsp:sp>
    <dsp:sp modelId="{E901FE98-9B7F-4156-8E17-23ED60D680FC}">
      <dsp:nvSpPr>
        <dsp:cNvPr id="0" name=""/>
        <dsp:cNvSpPr/>
      </dsp:nvSpPr>
      <dsp:spPr>
        <a:xfrm>
          <a:off x="4607673" y="490115"/>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066F5-9641-4C02-8426-B83307648532}">
      <dsp:nvSpPr>
        <dsp:cNvPr id="0" name=""/>
        <dsp:cNvSpPr/>
      </dsp:nvSpPr>
      <dsp:spPr>
        <a:xfrm>
          <a:off x="3813075" y="214699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b="0" i="0" kern="1200" baseline="0"/>
            <a:t>Building maps (SLAM).</a:t>
          </a:r>
          <a:endParaRPr lang="en-US" sz="2500" kern="1200"/>
        </a:p>
      </dsp:txBody>
      <dsp:txXfrm>
        <a:off x="3813075" y="2146994"/>
        <a:ext cx="2889450" cy="720000"/>
      </dsp:txXfrm>
    </dsp:sp>
    <dsp:sp modelId="{447BD230-2CE8-467F-9322-4F09408CA253}">
      <dsp:nvSpPr>
        <dsp:cNvPr id="0" name=""/>
        <dsp:cNvSpPr/>
      </dsp:nvSpPr>
      <dsp:spPr>
        <a:xfrm>
          <a:off x="8002777" y="490115"/>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10E91-86F2-4442-AFC9-88A74CCD5C49}">
      <dsp:nvSpPr>
        <dsp:cNvPr id="0" name=""/>
        <dsp:cNvSpPr/>
      </dsp:nvSpPr>
      <dsp:spPr>
        <a:xfrm>
          <a:off x="7208178" y="2146994"/>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b="0" i="0" kern="1200" baseline="0"/>
            <a:t>Robot navigation.</a:t>
          </a:r>
          <a:endParaRPr lang="en-US" sz="2500" kern="1200"/>
        </a:p>
      </dsp:txBody>
      <dsp:txXfrm>
        <a:off x="7208178" y="2146994"/>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324FE-C01A-4852-95AA-EB3CA2FC4339}">
      <dsp:nvSpPr>
        <dsp:cNvPr id="0" name=""/>
        <dsp:cNvSpPr/>
      </dsp:nvSpPr>
      <dsp:spPr>
        <a:xfrm>
          <a:off x="5968" y="230368"/>
          <a:ext cx="1784049" cy="107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Arduino</a:t>
          </a:r>
        </a:p>
      </dsp:txBody>
      <dsp:txXfrm>
        <a:off x="37320" y="261720"/>
        <a:ext cx="1721345" cy="1007725"/>
      </dsp:txXfrm>
    </dsp:sp>
    <dsp:sp modelId="{8FC22474-AD41-4543-872C-FE319533ED43}">
      <dsp:nvSpPr>
        <dsp:cNvPr id="0" name=""/>
        <dsp:cNvSpPr/>
      </dsp:nvSpPr>
      <dsp:spPr>
        <a:xfrm>
          <a:off x="1947014" y="544361"/>
          <a:ext cx="378218" cy="442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47014" y="632850"/>
        <a:ext cx="264753" cy="265466"/>
      </dsp:txXfrm>
    </dsp:sp>
    <dsp:sp modelId="{35DAF004-063E-4FD0-9F2B-0396854511B4}">
      <dsp:nvSpPr>
        <dsp:cNvPr id="0" name=""/>
        <dsp:cNvSpPr/>
      </dsp:nvSpPr>
      <dsp:spPr>
        <a:xfrm>
          <a:off x="2503637" y="230368"/>
          <a:ext cx="1784049" cy="107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Rosserial</a:t>
          </a:r>
          <a:endParaRPr lang="en-US" sz="2800" kern="1200" dirty="0"/>
        </a:p>
      </dsp:txBody>
      <dsp:txXfrm>
        <a:off x="2534989" y="261720"/>
        <a:ext cx="1721345" cy="1007725"/>
      </dsp:txXfrm>
    </dsp:sp>
    <dsp:sp modelId="{787E1881-0C7B-44DC-9D76-18F2B0F9C357}">
      <dsp:nvSpPr>
        <dsp:cNvPr id="0" name=""/>
        <dsp:cNvSpPr/>
      </dsp:nvSpPr>
      <dsp:spPr>
        <a:xfrm>
          <a:off x="4444683" y="544361"/>
          <a:ext cx="378218" cy="442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444683" y="632850"/>
        <a:ext cx="264753" cy="265466"/>
      </dsp:txXfrm>
    </dsp:sp>
    <dsp:sp modelId="{76203EBF-E8D5-4DF1-9FC0-2DFAA2BC6A27}">
      <dsp:nvSpPr>
        <dsp:cNvPr id="0" name=""/>
        <dsp:cNvSpPr/>
      </dsp:nvSpPr>
      <dsp:spPr>
        <a:xfrm>
          <a:off x="5001306" y="230368"/>
          <a:ext cx="1784049" cy="1070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Python node</a:t>
          </a:r>
        </a:p>
      </dsp:txBody>
      <dsp:txXfrm>
        <a:off x="5032658" y="261720"/>
        <a:ext cx="1721345" cy="10077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DDABB-8C61-4685-9691-2BC419E9D4BD}"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D379D-276D-4137-8931-A90462F1D2B3}" type="slidenum">
              <a:rPr lang="en-US" smtClean="0"/>
              <a:t>‹#›</a:t>
            </a:fld>
            <a:endParaRPr lang="en-US"/>
          </a:p>
        </p:txBody>
      </p:sp>
    </p:spTree>
    <p:extLst>
      <p:ext uri="{BB962C8B-B14F-4D97-AF65-F5344CB8AC3E}">
        <p14:creationId xmlns:p14="http://schemas.microsoft.com/office/powerpoint/2010/main" val="267933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9D697-09BA-42D1-9710-0D6AC62B7224}" type="slidenum">
              <a:rPr lang="en-US" smtClean="0"/>
              <a:t>2</a:t>
            </a:fld>
            <a:endParaRPr lang="en-US"/>
          </a:p>
        </p:txBody>
      </p:sp>
    </p:spTree>
    <p:extLst>
      <p:ext uri="{BB962C8B-B14F-4D97-AF65-F5344CB8AC3E}">
        <p14:creationId xmlns:p14="http://schemas.microsoft.com/office/powerpoint/2010/main" val="240139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01EA-F71E-43F6-054A-B7075DFE70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C23440-4607-395A-C407-DBA57831B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C95533-AA6E-318B-357E-07EEB07C95DE}"/>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5825C964-4769-561D-4E18-9214ABFFB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587AD-7CBE-0691-60B0-3C07674E8D8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811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CA97-B116-DE89-CD9D-971031407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DE37CD-3C02-0DBC-22BD-29D4492156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CE4643-A2A8-B19C-ECD7-D1B795F2E3BE}"/>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B84EC8FC-FC88-3CF5-30B0-4D8EA9A77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EF480-5C91-C357-1FA6-88F5EE31D60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71797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AB744-2A37-4B0D-D29B-9D691723C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DB7AF-BCB6-BF5D-5C55-949822187B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59882-22A6-CA6C-EE10-F4C4145FDB09}"/>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2F37D6C8-4C27-BAAF-E462-460211B5E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00CEE-37EF-E9B8-B9E9-16E611064DFB}"/>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71089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6900-F926-3D30-9238-135B8217C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0C1C3-D4F2-9DB0-B936-B80FF60B7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1DFE7-4039-5842-8C0B-40EF293B8DCC}"/>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B2CE1FE9-F8B3-B0D0-BA15-5BC718DE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C5C2B-B9CC-78FB-D058-53FA229F2847}"/>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43019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4114-4B5E-C183-6286-56E7E3E3A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BD5AF-6316-48EA-E276-2FD4B3A755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6D3E8-0F0B-6E01-9563-54704AFEF415}"/>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4BC8AD5D-10E3-855D-DF55-A8306AD11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8A421-2423-CDF3-8A41-FA1BFD0E16E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8771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EFFD-BF09-9CC7-757D-A53E497F5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AE37B-D3E3-23B5-469B-2D98AD35B0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B9313C-3FC7-4938-3FB8-9CDDB5555B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8FF668-D41A-6084-9B1B-0617599D7268}"/>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6" name="Footer Placeholder 5">
            <a:extLst>
              <a:ext uri="{FF2B5EF4-FFF2-40B4-BE49-F238E27FC236}">
                <a16:creationId xmlns:a16="http://schemas.microsoft.com/office/drawing/2014/main" id="{BAE5A164-CF02-CC99-D11A-F54D5BC0D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3D153-CF2E-BDE7-A1D2-C10CE10F5A6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60647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B25-DC95-DC13-3F16-7AA80C9811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4251C6-FA90-1E2F-84C1-CD64F066F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1FCF6-20DB-472D-A341-76A155D8F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52E9F4-5B4B-F9F2-B8D7-9512222F1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A4902-97CB-62FE-86B5-C99AC172C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47136-315B-D113-E9F0-54FA545946C9}"/>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8" name="Footer Placeholder 7">
            <a:extLst>
              <a:ext uri="{FF2B5EF4-FFF2-40B4-BE49-F238E27FC236}">
                <a16:creationId xmlns:a16="http://schemas.microsoft.com/office/drawing/2014/main" id="{E07A5349-136C-2DFD-71DB-36C8094E0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83935E-95FC-CCD6-126A-368A3AF79502}"/>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6153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92C5-A86B-6A08-5B61-886BC9567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F56BF2-866B-9869-2E54-538E62AD193C}"/>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4" name="Footer Placeholder 3">
            <a:extLst>
              <a:ext uri="{FF2B5EF4-FFF2-40B4-BE49-F238E27FC236}">
                <a16:creationId xmlns:a16="http://schemas.microsoft.com/office/drawing/2014/main" id="{E66D7653-3A57-245A-A204-03AF60480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9CF29-EEFD-AA1D-F4F5-0BBA5E6B776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98318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ADDCF-1078-7C8F-7E4F-5574DE1C0B0E}"/>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3" name="Footer Placeholder 2">
            <a:extLst>
              <a:ext uri="{FF2B5EF4-FFF2-40B4-BE49-F238E27FC236}">
                <a16:creationId xmlns:a16="http://schemas.microsoft.com/office/drawing/2014/main" id="{B16B219E-AE09-5E0A-C215-07249EA40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B5247-DABF-5521-EEB3-45119D311C56}"/>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118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608-6BA5-93D8-E6D2-02D50F6A3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B3F49-AFF4-DC37-6185-B438ED00E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3CB101-6BCA-BEC2-805E-FB902FDB8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28427-52C1-FD29-F126-FB0F368FBA2B}"/>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6" name="Footer Placeholder 5">
            <a:extLst>
              <a:ext uri="{FF2B5EF4-FFF2-40B4-BE49-F238E27FC236}">
                <a16:creationId xmlns:a16="http://schemas.microsoft.com/office/drawing/2014/main" id="{10560310-7B72-271F-83BE-0DF2424D5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31E5-8720-588B-566A-9BF17F2B7E9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64430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88D7-B988-2AFE-9D76-F13138E5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6B200-1AA7-7CA4-FED2-2B96A8175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1C983D-514A-85F3-EE47-5F691DDC5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F0307-D7E8-D054-089D-D521CF9FD37E}"/>
              </a:ext>
            </a:extLst>
          </p:cNvPr>
          <p:cNvSpPr>
            <a:spLocks noGrp="1"/>
          </p:cNvSpPr>
          <p:nvPr>
            <p:ph type="dt" sz="half" idx="10"/>
          </p:nvPr>
        </p:nvSpPr>
        <p:spPr/>
        <p:txBody>
          <a:bodyPr/>
          <a:lstStyle/>
          <a:p>
            <a:fld id="{66B43BB4-E4EB-4D99-8EF6-760E8D1098F8}" type="datetimeFigureOut">
              <a:rPr lang="en-US" smtClean="0"/>
              <a:t>9/17/2024</a:t>
            </a:fld>
            <a:endParaRPr lang="en-US"/>
          </a:p>
        </p:txBody>
      </p:sp>
      <p:sp>
        <p:nvSpPr>
          <p:cNvPr id="6" name="Footer Placeholder 5">
            <a:extLst>
              <a:ext uri="{FF2B5EF4-FFF2-40B4-BE49-F238E27FC236}">
                <a16:creationId xmlns:a16="http://schemas.microsoft.com/office/drawing/2014/main" id="{7CA3FC17-7A61-596D-FDD8-DC186448D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FC899-AA6D-3331-8AF9-3D432592AEA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11842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02FFE-ECC2-3EC9-918E-0A535874FD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F47F1-1FB5-6AC8-04BE-1F30BC4A5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6D0B-2F19-807A-80AB-B76743A04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43BB4-E4EB-4D99-8EF6-760E8D1098F8}" type="datetimeFigureOut">
              <a:rPr lang="en-US" smtClean="0"/>
              <a:t>9/17/2024</a:t>
            </a:fld>
            <a:endParaRPr lang="en-US"/>
          </a:p>
        </p:txBody>
      </p:sp>
      <p:sp>
        <p:nvSpPr>
          <p:cNvPr id="5" name="Footer Placeholder 4">
            <a:extLst>
              <a:ext uri="{FF2B5EF4-FFF2-40B4-BE49-F238E27FC236}">
                <a16:creationId xmlns:a16="http://schemas.microsoft.com/office/drawing/2014/main" id="{96BCD3CB-0953-F7A6-2F99-234F50C61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89BE05-F953-D5E6-0986-E4553BCB0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F477A-E4B0-47CB-896C-EBF799BC3490}" type="slidenum">
              <a:rPr lang="en-US" smtClean="0"/>
              <a:t>‹#›</a:t>
            </a:fld>
            <a:endParaRPr lang="en-US"/>
          </a:p>
        </p:txBody>
      </p:sp>
    </p:spTree>
    <p:extLst>
      <p:ext uri="{BB962C8B-B14F-4D97-AF65-F5344CB8AC3E}">
        <p14:creationId xmlns:p14="http://schemas.microsoft.com/office/powerpoint/2010/main" val="19477187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png"/><Relationship Id="rId7" Type="http://schemas.microsoft.com/office/2007/relationships/hdphoto" Target="../media/hdphoto1.wdp"/><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2.xml"/><Relationship Id="rId5" Type="http://schemas.openxmlformats.org/officeDocument/2006/relationships/image" Target="../media/image5.svg"/><Relationship Id="rId10" Type="http://schemas.openxmlformats.org/officeDocument/2006/relationships/diagramQuickStyle" Target="../diagrams/quickStyle2.xml"/><Relationship Id="rId4" Type="http://schemas.openxmlformats.org/officeDocument/2006/relationships/image" Target="../media/image4.png"/><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XyGZpgFQKAo"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hyperlink" Target="https://github.com/Slamtec/rplidar_ro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svg"/><Relationship Id="rId2" Type="http://schemas.microsoft.com/office/2007/relationships/media" Target="../media/media1.webm"/><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1.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husarion/rosbot_description/blob/master/src/rosbot_description/urdf/rosbot.gazebo"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classic.gazebosim.org/tutorials?tut=ros_gzplugins"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Brazilian-Institute-of-Robotics/i2c_device_ros"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hyperlink" Target="https://github.com/Brazilian-Institute-of-Robotics/mpu6050_driver.git" TargetMode="External"/><Relationship Id="rId4" Type="http://schemas.openxmlformats.org/officeDocument/2006/relationships/image" Target="../media/image4.png"/><Relationship Id="rId9" Type="http://schemas.openxmlformats.org/officeDocument/2006/relationships/hyperlink" Target="https://github.com/Brazilian-Institute-of-Robotics/i2c_device_ros.gi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Brazilian-Institute-of-Robotics/mpu6050_driver/blob/master/config/mpu_settings.yaml"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Brazilian-Institute-of-Robotics/mpu6050_driver/blob/master/config/mpu_settings.yaml"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hyperlink" Target="http://docs.ros.org/api/sensor_msgs/html/msg/Imu.html" TargetMode="External"/><Relationship Id="rId5" Type="http://schemas.openxmlformats.org/officeDocument/2006/relationships/image" Target="../media/image5.svg"/><Relationship Id="rId10" Type="http://schemas.openxmlformats.org/officeDocument/2006/relationships/hyperlink" Target="https://github.com/Brazilian-Institute-of-Robotics/mpu6050_driver/blob/master/launch/mpu6050_driver.launch" TargetMode="External"/><Relationship Id="rId4" Type="http://schemas.openxmlformats.org/officeDocument/2006/relationships/image" Target="../media/image4.png"/><Relationship Id="rId9" Type="http://schemas.openxmlformats.org/officeDocument/2006/relationships/hyperlink" Target="https://github.com/Brazilian-Institute-of-Robotics/mpu6050_driver/blob/master/launch/mpu6050_calibration.launch"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2.png"/><Relationship Id="rId7" Type="http://schemas.microsoft.com/office/2007/relationships/hdphoto" Target="../media/hdphoto1.wdp"/><Relationship Id="rId12"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3.xml"/><Relationship Id="rId5" Type="http://schemas.openxmlformats.org/officeDocument/2006/relationships/image" Target="../media/image5.svg"/><Relationship Id="rId10" Type="http://schemas.openxmlformats.org/officeDocument/2006/relationships/diagramQuickStyle" Target="../diagrams/quickStyle3.xml"/><Relationship Id="rId4" Type="http://schemas.openxmlformats.org/officeDocument/2006/relationships/image" Target="../media/image4.png"/><Relationship Id="rId9"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automaticaddison.com/how-to-publish-wheel-encoder-tick-data-using-ros-and-arduino/"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hyperlink" Target="https://get-help.theconstruct.ai/t/convert-encoder-data-to-nav-msgs-odometery/24405/4"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hyperlink" Target="https://answers.ros.org/question/326434/how-to-compute-odometry-from-encoder-tick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utomaticaddison.com/how-to-publish-wheel-encoder-tick-data-using-ros-and-arduin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png"/><Relationship Id="rId7" Type="http://schemas.microsoft.com/office/2007/relationships/hdphoto" Target="../media/hdphoto1.wdp"/><Relationship Id="rId12"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1.xml"/><Relationship Id="rId5" Type="http://schemas.openxmlformats.org/officeDocument/2006/relationships/image" Target="../media/image5.svg"/><Relationship Id="rId10" Type="http://schemas.openxmlformats.org/officeDocument/2006/relationships/diagramQuickStyle" Target="../diagrams/quickStyle1.xml"/><Relationship Id="rId4" Type="http://schemas.openxmlformats.org/officeDocument/2006/relationships/image" Target="../media/image4.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8AB39B-8FD3-A08A-8398-93F5684186F7}"/>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500FB85-2698-5FDA-424D-E52711BEA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032" y="5678465"/>
            <a:ext cx="1659968" cy="1659968"/>
          </a:xfrm>
          <a:prstGeom prst="rect">
            <a:avLst/>
          </a:prstGeom>
        </p:spPr>
      </p:pic>
      <p:sp>
        <p:nvSpPr>
          <p:cNvPr id="5" name="Circle: Hollow 4">
            <a:extLst>
              <a:ext uri="{FF2B5EF4-FFF2-40B4-BE49-F238E27FC236}">
                <a16:creationId xmlns:a16="http://schemas.microsoft.com/office/drawing/2014/main" id="{A72E86D3-7F03-4A04-4649-0C36AEAD452B}"/>
              </a:ext>
            </a:extLst>
          </p:cNvPr>
          <p:cNvSpPr/>
          <p:nvPr/>
        </p:nvSpPr>
        <p:spPr>
          <a:xfrm>
            <a:off x="3637935" y="1092007"/>
            <a:ext cx="5073445" cy="4864510"/>
          </a:xfrm>
          <a:prstGeom prst="donut">
            <a:avLst>
              <a:gd name="adj" fmla="val 421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0EBABDC2-0E7B-F6BB-1556-401D571ADE92}"/>
              </a:ext>
            </a:extLst>
          </p:cNvPr>
          <p:cNvSpPr txBox="1"/>
          <p:nvPr/>
        </p:nvSpPr>
        <p:spPr>
          <a:xfrm>
            <a:off x="4395018" y="1554492"/>
            <a:ext cx="3559278" cy="3939540"/>
          </a:xfrm>
          <a:prstGeom prst="rect">
            <a:avLst/>
          </a:prstGeom>
          <a:noFill/>
        </p:spPr>
        <p:txBody>
          <a:bodyPr wrap="square" rtlCol="0">
            <a:spAutoFit/>
          </a:bodyPr>
          <a:lstStyle/>
          <a:p>
            <a:r>
              <a:rPr lang="en-US" sz="25000" dirty="0"/>
              <a:t>10</a:t>
            </a:r>
          </a:p>
        </p:txBody>
      </p:sp>
      <p:sp>
        <p:nvSpPr>
          <p:cNvPr id="7" name="TextBox 6">
            <a:extLst>
              <a:ext uri="{FF2B5EF4-FFF2-40B4-BE49-F238E27FC236}">
                <a16:creationId xmlns:a16="http://schemas.microsoft.com/office/drawing/2014/main" id="{B7ECCBE8-B923-9754-391E-6706F66ABAB6}"/>
              </a:ext>
            </a:extLst>
          </p:cNvPr>
          <p:cNvSpPr txBox="1"/>
          <p:nvPr/>
        </p:nvSpPr>
        <p:spPr>
          <a:xfrm>
            <a:off x="5297128" y="1554492"/>
            <a:ext cx="1755059" cy="3939540"/>
          </a:xfrm>
          <a:prstGeom prst="rect">
            <a:avLst/>
          </a:prstGeom>
          <a:noFill/>
        </p:spPr>
        <p:txBody>
          <a:bodyPr wrap="square" rtlCol="0">
            <a:spAutoFit/>
          </a:bodyPr>
          <a:lstStyle/>
          <a:p>
            <a:r>
              <a:rPr lang="en-US" sz="25000" dirty="0"/>
              <a:t>9</a:t>
            </a:r>
          </a:p>
        </p:txBody>
      </p:sp>
      <p:sp>
        <p:nvSpPr>
          <p:cNvPr id="8" name="TextBox 7">
            <a:extLst>
              <a:ext uri="{FF2B5EF4-FFF2-40B4-BE49-F238E27FC236}">
                <a16:creationId xmlns:a16="http://schemas.microsoft.com/office/drawing/2014/main" id="{656ED9CD-976F-9892-2C6D-9A6791EBF749}"/>
              </a:ext>
            </a:extLst>
          </p:cNvPr>
          <p:cNvSpPr txBox="1"/>
          <p:nvPr/>
        </p:nvSpPr>
        <p:spPr>
          <a:xfrm>
            <a:off x="5297128" y="1554492"/>
            <a:ext cx="1755059" cy="3939540"/>
          </a:xfrm>
          <a:prstGeom prst="rect">
            <a:avLst/>
          </a:prstGeom>
          <a:noFill/>
        </p:spPr>
        <p:txBody>
          <a:bodyPr wrap="square" rtlCol="0">
            <a:spAutoFit/>
          </a:bodyPr>
          <a:lstStyle/>
          <a:p>
            <a:r>
              <a:rPr lang="en-US" sz="25000" dirty="0"/>
              <a:t>8</a:t>
            </a:r>
          </a:p>
        </p:txBody>
      </p:sp>
      <p:sp>
        <p:nvSpPr>
          <p:cNvPr id="9" name="TextBox 8">
            <a:extLst>
              <a:ext uri="{FF2B5EF4-FFF2-40B4-BE49-F238E27FC236}">
                <a16:creationId xmlns:a16="http://schemas.microsoft.com/office/drawing/2014/main" id="{A3CEAC6A-C017-2054-B2A9-976D4772FF1B}"/>
              </a:ext>
            </a:extLst>
          </p:cNvPr>
          <p:cNvSpPr txBox="1"/>
          <p:nvPr/>
        </p:nvSpPr>
        <p:spPr>
          <a:xfrm>
            <a:off x="5297128" y="1554492"/>
            <a:ext cx="1755059" cy="3939540"/>
          </a:xfrm>
          <a:prstGeom prst="rect">
            <a:avLst/>
          </a:prstGeom>
          <a:noFill/>
        </p:spPr>
        <p:txBody>
          <a:bodyPr wrap="square" rtlCol="0">
            <a:spAutoFit/>
          </a:bodyPr>
          <a:lstStyle/>
          <a:p>
            <a:r>
              <a:rPr lang="en-US" sz="25000" dirty="0"/>
              <a:t>7</a:t>
            </a:r>
          </a:p>
        </p:txBody>
      </p:sp>
      <p:sp>
        <p:nvSpPr>
          <p:cNvPr id="10" name="TextBox 9">
            <a:extLst>
              <a:ext uri="{FF2B5EF4-FFF2-40B4-BE49-F238E27FC236}">
                <a16:creationId xmlns:a16="http://schemas.microsoft.com/office/drawing/2014/main" id="{88AD19E8-C521-B13D-1D73-618713281A62}"/>
              </a:ext>
            </a:extLst>
          </p:cNvPr>
          <p:cNvSpPr txBox="1"/>
          <p:nvPr/>
        </p:nvSpPr>
        <p:spPr>
          <a:xfrm>
            <a:off x="5297128" y="1554492"/>
            <a:ext cx="1755059" cy="3939540"/>
          </a:xfrm>
          <a:prstGeom prst="rect">
            <a:avLst/>
          </a:prstGeom>
          <a:noFill/>
        </p:spPr>
        <p:txBody>
          <a:bodyPr wrap="square" rtlCol="0">
            <a:spAutoFit/>
          </a:bodyPr>
          <a:lstStyle/>
          <a:p>
            <a:r>
              <a:rPr lang="en-US" sz="25000" dirty="0"/>
              <a:t>6</a:t>
            </a:r>
          </a:p>
        </p:txBody>
      </p:sp>
      <p:sp>
        <p:nvSpPr>
          <p:cNvPr id="11" name="TextBox 10">
            <a:extLst>
              <a:ext uri="{FF2B5EF4-FFF2-40B4-BE49-F238E27FC236}">
                <a16:creationId xmlns:a16="http://schemas.microsoft.com/office/drawing/2014/main" id="{ACF6CC49-7AA4-B885-EDC8-BAFE2695E2DD}"/>
              </a:ext>
            </a:extLst>
          </p:cNvPr>
          <p:cNvSpPr txBox="1"/>
          <p:nvPr/>
        </p:nvSpPr>
        <p:spPr>
          <a:xfrm>
            <a:off x="5297128" y="1554492"/>
            <a:ext cx="1755059" cy="3939540"/>
          </a:xfrm>
          <a:prstGeom prst="rect">
            <a:avLst/>
          </a:prstGeom>
          <a:noFill/>
        </p:spPr>
        <p:txBody>
          <a:bodyPr wrap="square" rtlCol="0">
            <a:spAutoFit/>
          </a:bodyPr>
          <a:lstStyle/>
          <a:p>
            <a:r>
              <a:rPr lang="en-US" sz="25000" dirty="0"/>
              <a:t>5</a:t>
            </a:r>
          </a:p>
        </p:txBody>
      </p:sp>
      <p:sp>
        <p:nvSpPr>
          <p:cNvPr id="12" name="TextBox 11">
            <a:extLst>
              <a:ext uri="{FF2B5EF4-FFF2-40B4-BE49-F238E27FC236}">
                <a16:creationId xmlns:a16="http://schemas.microsoft.com/office/drawing/2014/main" id="{3763A362-B243-5C70-C717-F97ADA5FE4E8}"/>
              </a:ext>
            </a:extLst>
          </p:cNvPr>
          <p:cNvSpPr txBox="1"/>
          <p:nvPr/>
        </p:nvSpPr>
        <p:spPr>
          <a:xfrm>
            <a:off x="5297128" y="1554492"/>
            <a:ext cx="1755059" cy="3939540"/>
          </a:xfrm>
          <a:prstGeom prst="rect">
            <a:avLst/>
          </a:prstGeom>
          <a:noFill/>
        </p:spPr>
        <p:txBody>
          <a:bodyPr wrap="square" rtlCol="0">
            <a:spAutoFit/>
          </a:bodyPr>
          <a:lstStyle/>
          <a:p>
            <a:r>
              <a:rPr lang="en-US" sz="25000" dirty="0"/>
              <a:t>4</a:t>
            </a:r>
          </a:p>
        </p:txBody>
      </p:sp>
      <p:sp>
        <p:nvSpPr>
          <p:cNvPr id="13" name="TextBox 12">
            <a:extLst>
              <a:ext uri="{FF2B5EF4-FFF2-40B4-BE49-F238E27FC236}">
                <a16:creationId xmlns:a16="http://schemas.microsoft.com/office/drawing/2014/main" id="{A158B226-2F1E-5CA7-001B-A071F84AF287}"/>
              </a:ext>
            </a:extLst>
          </p:cNvPr>
          <p:cNvSpPr txBox="1"/>
          <p:nvPr/>
        </p:nvSpPr>
        <p:spPr>
          <a:xfrm>
            <a:off x="5297128" y="1554492"/>
            <a:ext cx="1755059" cy="3939540"/>
          </a:xfrm>
          <a:prstGeom prst="rect">
            <a:avLst/>
          </a:prstGeom>
          <a:noFill/>
        </p:spPr>
        <p:txBody>
          <a:bodyPr wrap="square" rtlCol="0">
            <a:spAutoFit/>
          </a:bodyPr>
          <a:lstStyle/>
          <a:p>
            <a:r>
              <a:rPr lang="en-US" sz="25000" dirty="0"/>
              <a:t>3</a:t>
            </a:r>
          </a:p>
        </p:txBody>
      </p:sp>
      <p:sp>
        <p:nvSpPr>
          <p:cNvPr id="14" name="TextBox 13">
            <a:extLst>
              <a:ext uri="{FF2B5EF4-FFF2-40B4-BE49-F238E27FC236}">
                <a16:creationId xmlns:a16="http://schemas.microsoft.com/office/drawing/2014/main" id="{C5D31CF2-F920-489B-8ADD-42ACCB42D4BE}"/>
              </a:ext>
            </a:extLst>
          </p:cNvPr>
          <p:cNvSpPr txBox="1"/>
          <p:nvPr/>
        </p:nvSpPr>
        <p:spPr>
          <a:xfrm>
            <a:off x="5297128" y="1554492"/>
            <a:ext cx="1755059" cy="3939540"/>
          </a:xfrm>
          <a:prstGeom prst="rect">
            <a:avLst/>
          </a:prstGeom>
          <a:noFill/>
        </p:spPr>
        <p:txBody>
          <a:bodyPr wrap="square" rtlCol="0">
            <a:spAutoFit/>
          </a:bodyPr>
          <a:lstStyle/>
          <a:p>
            <a:r>
              <a:rPr lang="en-US" sz="25000" dirty="0"/>
              <a:t>2</a:t>
            </a:r>
          </a:p>
        </p:txBody>
      </p:sp>
      <p:sp>
        <p:nvSpPr>
          <p:cNvPr id="15" name="TextBox 14">
            <a:extLst>
              <a:ext uri="{FF2B5EF4-FFF2-40B4-BE49-F238E27FC236}">
                <a16:creationId xmlns:a16="http://schemas.microsoft.com/office/drawing/2014/main" id="{45585A3A-3490-87ED-A649-430B56071FC8}"/>
              </a:ext>
            </a:extLst>
          </p:cNvPr>
          <p:cNvSpPr txBox="1"/>
          <p:nvPr/>
        </p:nvSpPr>
        <p:spPr>
          <a:xfrm>
            <a:off x="5297128" y="1554492"/>
            <a:ext cx="1755059" cy="3939540"/>
          </a:xfrm>
          <a:prstGeom prst="rect">
            <a:avLst/>
          </a:prstGeom>
          <a:noFill/>
        </p:spPr>
        <p:txBody>
          <a:bodyPr wrap="square" rtlCol="0">
            <a:spAutoFit/>
          </a:bodyPr>
          <a:lstStyle/>
          <a:p>
            <a:r>
              <a:rPr lang="en-US" sz="25000" dirty="0"/>
              <a:t>1</a:t>
            </a:r>
          </a:p>
        </p:txBody>
      </p:sp>
      <p:sp>
        <p:nvSpPr>
          <p:cNvPr id="16" name="TextBox 15">
            <a:extLst>
              <a:ext uri="{FF2B5EF4-FFF2-40B4-BE49-F238E27FC236}">
                <a16:creationId xmlns:a16="http://schemas.microsoft.com/office/drawing/2014/main" id="{0BF73E1F-212B-839E-C8A6-CC358C09DDF1}"/>
              </a:ext>
            </a:extLst>
          </p:cNvPr>
          <p:cNvSpPr txBox="1"/>
          <p:nvPr/>
        </p:nvSpPr>
        <p:spPr>
          <a:xfrm>
            <a:off x="5218471" y="1459230"/>
            <a:ext cx="1755059" cy="3939540"/>
          </a:xfrm>
          <a:prstGeom prst="rect">
            <a:avLst/>
          </a:prstGeom>
          <a:noFill/>
        </p:spPr>
        <p:txBody>
          <a:bodyPr wrap="square" rtlCol="0">
            <a:spAutoFit/>
          </a:bodyPr>
          <a:lstStyle/>
          <a:p>
            <a:r>
              <a:rPr lang="en-US" sz="25000" dirty="0"/>
              <a:t>0</a:t>
            </a:r>
          </a:p>
        </p:txBody>
      </p:sp>
      <p:pic>
        <p:nvPicPr>
          <p:cNvPr id="17" name="Picture 6" descr="Robot arm - Free technology icons">
            <a:extLst>
              <a:ext uri="{FF2B5EF4-FFF2-40B4-BE49-F238E27FC236}">
                <a16:creationId xmlns:a16="http://schemas.microsoft.com/office/drawing/2014/main" id="{79833815-7C5F-E040-D161-4204470ED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7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11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xit" presetSubtype="0" fill="hold" grpId="1" nodeType="withEffect">
                                  <p:stCondLst>
                                    <p:cond delay="100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ntr" presetSubtype="0" fill="hold" grpId="0" nodeType="withEffect">
                                  <p:stCondLst>
                                    <p:cond delay="110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grpId="1" nodeType="withEffect">
                                  <p:stCondLst>
                                    <p:cond delay="200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ntr" presetSubtype="0"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grpId="1" nodeType="withEffect">
                                  <p:stCondLst>
                                    <p:cond delay="300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grpId="0" nodeType="withEffect">
                                  <p:stCondLst>
                                    <p:cond delay="300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xit" presetSubtype="0" fill="hold" grpId="1" nodeType="withEffect">
                                  <p:stCondLst>
                                    <p:cond delay="400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0" nodeType="withEffect">
                                  <p:stCondLst>
                                    <p:cond delay="400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xit" presetSubtype="0" fill="hold" grpId="1" nodeType="withEffect">
                                  <p:stCondLst>
                                    <p:cond delay="500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grpId="0" nodeType="withEffect">
                                  <p:stCondLst>
                                    <p:cond delay="500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xit" presetSubtype="0" fill="hold" grpId="1" nodeType="withEffect">
                                  <p:stCondLst>
                                    <p:cond delay="600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ntr" presetSubtype="0" fill="hold" grpId="0" nodeType="withEffect">
                                  <p:stCondLst>
                                    <p:cond delay="600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700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ntr" presetSubtype="0" fill="hold" grpId="0" nodeType="withEffect">
                                  <p:stCondLst>
                                    <p:cond delay="700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1" nodeType="withEffect">
                                  <p:stCondLst>
                                    <p:cond delay="800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0" nodeType="withEffect">
                                  <p:stCondLst>
                                    <p:cond delay="800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xit" presetSubtype="0" fill="hold" grpId="1" nodeType="withEffect">
                                  <p:stCondLst>
                                    <p:cond delay="9000"/>
                                  </p:stCondLst>
                                  <p:childTnLst>
                                    <p:set>
                                      <p:cBhvr>
                                        <p:cTn id="43" dur="1" fill="hold">
                                          <p:stCondLst>
                                            <p:cond delay="0"/>
                                          </p:stCondLst>
                                        </p:cTn>
                                        <p:tgtEl>
                                          <p:spTgt spid="14"/>
                                        </p:tgtEl>
                                        <p:attrNameLst>
                                          <p:attrName>style.visibility</p:attrName>
                                        </p:attrNameLst>
                                      </p:cBhvr>
                                      <p:to>
                                        <p:strVal val="hidden"/>
                                      </p:to>
                                    </p:set>
                                  </p:childTnLst>
                                </p:cTn>
                              </p:par>
                              <p:par>
                                <p:cTn id="44" presetID="1" presetClass="entr" presetSubtype="0" fill="hold" grpId="0" nodeType="withEffect">
                                  <p:stCondLst>
                                    <p:cond delay="900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xit" presetSubtype="0" fill="hold" grpId="1" nodeType="withEffect">
                                  <p:stCondLst>
                                    <p:cond delay="1000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ntr" presetSubtype="0" fill="hold" grpId="0" nodeType="withEffect">
                                  <p:stCondLst>
                                    <p:cond delay="100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xit" presetSubtype="0" fill="hold" grpId="1" nodeType="withEffect">
                                  <p:stCondLst>
                                    <p:cond delay="1100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11000"/>
                                  </p:stCondLst>
                                  <p:childTnLst>
                                    <p:set>
                                      <p:cBhvr>
                                        <p:cTn id="5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pPr lvl="0">
              <a:lnSpc>
                <a:spcPct val="100000"/>
              </a:lnSpc>
            </a:pPr>
            <a:r>
              <a:rPr lang="en-US" b="0" i="0" baseline="0" dirty="0"/>
              <a:t>The laser range finder could be used in:</a:t>
            </a:r>
            <a:endParaRPr lang="en-US" dirty="0"/>
          </a:p>
        </p:txBody>
      </p:sp>
      <p:graphicFrame>
        <p:nvGraphicFramePr>
          <p:cNvPr id="17" name="Content Placeholder 2">
            <a:extLst>
              <a:ext uri="{FF2B5EF4-FFF2-40B4-BE49-F238E27FC236}">
                <a16:creationId xmlns:a16="http://schemas.microsoft.com/office/drawing/2014/main" id="{D43409D4-BC44-4BD3-BD46-AA6B4D23C18D}"/>
              </a:ext>
            </a:extLst>
          </p:cNvPr>
          <p:cNvGraphicFramePr>
            <a:graphicFrameLocks noGrp="1"/>
          </p:cNvGraphicFramePr>
          <p:nvPr>
            <p:ph idx="1"/>
            <p:extLst>
              <p:ext uri="{D42A27DB-BD31-4B8C-83A1-F6EECF244321}">
                <p14:modId xmlns:p14="http://schemas.microsoft.com/office/powerpoint/2010/main" val="4039511889"/>
              </p:ext>
            </p:extLst>
          </p:nvPr>
        </p:nvGraphicFramePr>
        <p:xfrm>
          <a:off x="838200" y="2355532"/>
          <a:ext cx="10515600" cy="33571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0682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855434"/>
            <a:ext cx="10515600" cy="1022688"/>
          </a:xfrm>
        </p:spPr>
        <p:txBody>
          <a:bodyPr/>
          <a:lstStyle/>
          <a:p>
            <a:r>
              <a:rPr lang="en-US" dirty="0"/>
              <a:t>Lidar types</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916156" y="1821651"/>
            <a:ext cx="10515600" cy="3357110"/>
          </a:xfrm>
        </p:spPr>
        <p:txBody>
          <a:bodyPr/>
          <a:lstStyle/>
          <a:p>
            <a:r>
              <a:rPr lang="en-US" b="0" i="0" dirty="0">
                <a:solidFill>
                  <a:srgbClr val="242424"/>
                </a:solidFill>
                <a:effectLst/>
                <a:latin typeface="source-serif-pro"/>
              </a:rPr>
              <a:t>There are two types of lidar: single-beam lidar and multi-beam lidar. Single beam lidar provides a 2D map of its surroundings whereas multi-beam lidar provides a 3D map of its surroundings.</a:t>
            </a:r>
            <a:endParaRPr lang="en-US" dirty="0"/>
          </a:p>
        </p:txBody>
      </p:sp>
      <p:pic>
        <p:nvPicPr>
          <p:cNvPr id="1026" name="Picture 2">
            <a:extLst>
              <a:ext uri="{FF2B5EF4-FFF2-40B4-BE49-F238E27FC236}">
                <a16:creationId xmlns:a16="http://schemas.microsoft.com/office/drawing/2014/main" id="{791E0156-9120-A3FB-3801-74AB037DE6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6649"/>
          <a:stretch/>
        </p:blipFill>
        <p:spPr bwMode="auto">
          <a:xfrm>
            <a:off x="2891675" y="3157251"/>
            <a:ext cx="6173324" cy="322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290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Lidar types</a:t>
            </a:r>
          </a:p>
        </p:txBody>
      </p:sp>
      <p:pic>
        <p:nvPicPr>
          <p:cNvPr id="2050" name="Picture 2" descr="SLAMTEC RPLIDAR Lidar A2 SLAM Triangulation Ranging Support Mapping  Navigation for ROS and ROS2 – Oz Robotics">
            <a:extLst>
              <a:ext uri="{FF2B5EF4-FFF2-40B4-BE49-F238E27FC236}">
                <a16:creationId xmlns:a16="http://schemas.microsoft.com/office/drawing/2014/main" id="{11D3860F-8195-1389-CC2C-E3460D1893E9}"/>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5778312" y="1415732"/>
            <a:ext cx="4487455" cy="44874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kuyo - 2D and 3D scanning laser rangefinders (LiDAR)">
            <a:extLst>
              <a:ext uri="{FF2B5EF4-FFF2-40B4-BE49-F238E27FC236}">
                <a16:creationId xmlns:a16="http://schemas.microsoft.com/office/drawing/2014/main" id="{43689D62-2A12-332C-DE8F-69EE5CAFD3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4254" y="2792604"/>
            <a:ext cx="24860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3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3606" y="908230"/>
            <a:ext cx="10515600" cy="1022688"/>
          </a:xfrm>
        </p:spPr>
        <p:txBody>
          <a:bodyPr/>
          <a:lstStyle/>
          <a:p>
            <a:r>
              <a:rPr lang="en-US" dirty="0"/>
              <a:t>Lidar Testing with </a:t>
            </a:r>
            <a:r>
              <a:rPr lang="en-US" dirty="0" err="1"/>
              <a:t>linux</a:t>
            </a:r>
            <a:r>
              <a:rPr lang="en-US" dirty="0"/>
              <a:t> / raspberry pi</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051493"/>
            <a:ext cx="10515600" cy="4181356"/>
          </a:xfrm>
        </p:spPr>
        <p:txBody>
          <a:bodyPr>
            <a:normAutofit fontScale="70000" lnSpcReduction="20000"/>
          </a:bodyPr>
          <a:lstStyle/>
          <a:p>
            <a:r>
              <a:rPr lang="en-US" dirty="0">
                <a:ea typeface="+mn-lt"/>
                <a:cs typeface="+mn-lt"/>
                <a:hlinkClick r:id="rId8"/>
              </a:rPr>
              <a:t>https://www.youtube.com/watch?v=XyGZpgFQKAo</a:t>
            </a:r>
            <a:r>
              <a:rPr lang="en-US" dirty="0">
                <a:ea typeface="+mn-lt"/>
                <a:cs typeface="+mn-lt"/>
              </a:rPr>
              <a:t> </a:t>
            </a:r>
          </a:p>
          <a:p>
            <a:endParaRPr lang="en-US" dirty="0">
              <a:ea typeface="+mn-lt"/>
              <a:cs typeface="+mn-lt"/>
            </a:endParaRPr>
          </a:p>
          <a:p>
            <a:r>
              <a:rPr lang="en-US" dirty="0" err="1">
                <a:ea typeface="+mn-lt"/>
                <a:cs typeface="+mn-lt"/>
              </a:rPr>
              <a:t>mkdir</a:t>
            </a:r>
            <a:r>
              <a:rPr lang="en-US" dirty="0">
                <a:ea typeface="+mn-lt"/>
                <a:cs typeface="+mn-lt"/>
              </a:rPr>
              <a:t> -p ~/</a:t>
            </a:r>
            <a:r>
              <a:rPr lang="en-US" dirty="0" err="1">
                <a:ea typeface="+mn-lt"/>
                <a:cs typeface="+mn-lt"/>
              </a:rPr>
              <a:t>rp_ws</a:t>
            </a:r>
            <a:r>
              <a:rPr lang="en-US" dirty="0">
                <a:ea typeface="+mn-lt"/>
                <a:cs typeface="+mn-lt"/>
              </a:rPr>
              <a:t>/</a:t>
            </a:r>
            <a:r>
              <a:rPr lang="en-US" dirty="0" err="1">
                <a:ea typeface="+mn-lt"/>
                <a:cs typeface="+mn-lt"/>
              </a:rPr>
              <a:t>src</a:t>
            </a:r>
            <a:endParaRPr lang="en-US" dirty="0">
              <a:ea typeface="+mn-lt"/>
              <a:cs typeface="+mn-lt"/>
            </a:endParaRPr>
          </a:p>
          <a:p>
            <a:r>
              <a:rPr lang="en-US" dirty="0">
                <a:ea typeface="+mn-lt"/>
                <a:cs typeface="+mn-lt"/>
              </a:rPr>
              <a:t>cd ~/</a:t>
            </a:r>
            <a:r>
              <a:rPr lang="en-US" dirty="0" err="1">
                <a:ea typeface="+mn-lt"/>
                <a:cs typeface="+mn-lt"/>
              </a:rPr>
              <a:t>rp_ws</a:t>
            </a:r>
            <a:r>
              <a:rPr lang="en-US" dirty="0">
                <a:ea typeface="+mn-lt"/>
                <a:cs typeface="+mn-lt"/>
              </a:rPr>
              <a:t>/</a:t>
            </a:r>
            <a:r>
              <a:rPr lang="en-US" dirty="0" err="1">
                <a:ea typeface="+mn-lt"/>
                <a:cs typeface="+mn-lt"/>
              </a:rPr>
              <a:t>src</a:t>
            </a:r>
            <a:endParaRPr lang="en-US" dirty="0">
              <a:ea typeface="+mn-lt"/>
              <a:cs typeface="+mn-lt"/>
            </a:endParaRPr>
          </a:p>
          <a:p>
            <a:r>
              <a:rPr lang="en-US" dirty="0">
                <a:ea typeface="+mn-lt"/>
                <a:cs typeface="+mn-lt"/>
              </a:rPr>
              <a:t>git clone </a:t>
            </a:r>
            <a:r>
              <a:rPr lang="en-US" dirty="0">
                <a:ea typeface="+mn-lt"/>
                <a:cs typeface="+mn-lt"/>
                <a:hlinkClick r:id="rId9"/>
              </a:rPr>
              <a:t>https://github.com/Slamtec/rplidar_ros</a:t>
            </a:r>
            <a:endParaRPr lang="en-US" dirty="0">
              <a:ea typeface="+mn-lt"/>
              <a:cs typeface="+mn-lt"/>
            </a:endParaRPr>
          </a:p>
          <a:p>
            <a:r>
              <a:rPr lang="en-US" dirty="0">
                <a:ea typeface="+mn-lt"/>
                <a:cs typeface="+mn-lt"/>
              </a:rPr>
              <a:t>cd ../</a:t>
            </a:r>
          </a:p>
          <a:p>
            <a:r>
              <a:rPr lang="en-US" dirty="0" err="1">
                <a:ea typeface="+mn-lt"/>
                <a:cs typeface="+mn-lt"/>
              </a:rPr>
              <a:t>catkin_make</a:t>
            </a:r>
            <a:endParaRPr lang="en-US" dirty="0">
              <a:ea typeface="+mn-lt"/>
              <a:cs typeface="+mn-lt"/>
            </a:endParaRPr>
          </a:p>
          <a:p>
            <a:r>
              <a:rPr lang="en-US" dirty="0">
                <a:ea typeface="+mn-lt"/>
                <a:cs typeface="+mn-lt"/>
              </a:rPr>
              <a:t>source devel/</a:t>
            </a:r>
            <a:r>
              <a:rPr lang="en-US" dirty="0" err="1">
                <a:ea typeface="+mn-lt"/>
                <a:cs typeface="+mn-lt"/>
              </a:rPr>
              <a:t>setup.bash</a:t>
            </a:r>
            <a:r>
              <a:rPr lang="en-US" dirty="0">
                <a:ea typeface="+mn-lt"/>
                <a:cs typeface="+mn-lt"/>
              </a:rPr>
              <a:t> </a:t>
            </a:r>
          </a:p>
          <a:p>
            <a:r>
              <a:rPr lang="en-US" dirty="0" err="1">
                <a:ea typeface="+mn-lt"/>
                <a:cs typeface="+mn-lt"/>
              </a:rPr>
              <a:t>catkin_make</a:t>
            </a:r>
            <a:r>
              <a:rPr lang="en-US" dirty="0">
                <a:ea typeface="+mn-lt"/>
                <a:cs typeface="+mn-lt"/>
              </a:rPr>
              <a:t> </a:t>
            </a:r>
            <a:r>
              <a:rPr lang="en-US" dirty="0" err="1">
                <a:ea typeface="+mn-lt"/>
                <a:cs typeface="+mn-lt"/>
              </a:rPr>
              <a:t>rplidarNode</a:t>
            </a:r>
            <a:endParaRPr lang="en-US" dirty="0">
              <a:ea typeface="+mn-lt"/>
              <a:cs typeface="+mn-lt"/>
            </a:endParaRPr>
          </a:p>
          <a:p>
            <a:r>
              <a:rPr lang="en-US" dirty="0">
                <a:ea typeface="+mn-lt"/>
                <a:cs typeface="+mn-lt"/>
              </a:rPr>
              <a:t>ls -la /dev | grep </a:t>
            </a:r>
            <a:r>
              <a:rPr lang="en-US" dirty="0" err="1">
                <a:ea typeface="+mn-lt"/>
                <a:cs typeface="+mn-lt"/>
              </a:rPr>
              <a:t>ttyUSB</a:t>
            </a:r>
            <a:endParaRPr lang="en-US" dirty="0">
              <a:ea typeface="+mn-lt"/>
              <a:cs typeface="+mn-lt"/>
            </a:endParaRPr>
          </a:p>
          <a:p>
            <a:r>
              <a:rPr lang="en-US" dirty="0" err="1">
                <a:ea typeface="+mn-lt"/>
                <a:cs typeface="+mn-lt"/>
              </a:rPr>
              <a:t>sudo</a:t>
            </a:r>
            <a:r>
              <a:rPr lang="en-US" dirty="0">
                <a:ea typeface="+mn-lt"/>
                <a:cs typeface="+mn-lt"/>
              </a:rPr>
              <a:t> </a:t>
            </a:r>
            <a:r>
              <a:rPr lang="en-US" dirty="0" err="1">
                <a:ea typeface="+mn-lt"/>
                <a:cs typeface="+mn-lt"/>
              </a:rPr>
              <a:t>chmod</a:t>
            </a:r>
            <a:r>
              <a:rPr lang="en-US" dirty="0">
                <a:ea typeface="+mn-lt"/>
                <a:cs typeface="+mn-lt"/>
              </a:rPr>
              <a:t> 666 /dev/ttyUSB0</a:t>
            </a:r>
          </a:p>
          <a:p>
            <a:r>
              <a:rPr lang="en-US" dirty="0" err="1">
                <a:ea typeface="+mn-lt"/>
                <a:cs typeface="+mn-lt"/>
              </a:rPr>
              <a:t>roslaunch</a:t>
            </a:r>
            <a:r>
              <a:rPr lang="en-US" dirty="0">
                <a:ea typeface="+mn-lt"/>
                <a:cs typeface="+mn-lt"/>
              </a:rPr>
              <a:t> </a:t>
            </a:r>
            <a:r>
              <a:rPr lang="en-US" dirty="0" err="1">
                <a:ea typeface="+mn-lt"/>
                <a:cs typeface="+mn-lt"/>
              </a:rPr>
              <a:t>rplidar_ros</a:t>
            </a:r>
            <a:r>
              <a:rPr lang="en-US" dirty="0">
                <a:ea typeface="+mn-lt"/>
                <a:cs typeface="+mn-lt"/>
              </a:rPr>
              <a:t> view_rplidar_a1.launch</a:t>
            </a:r>
          </a:p>
        </p:txBody>
      </p:sp>
    </p:spTree>
    <p:extLst>
      <p:ext uri="{BB962C8B-B14F-4D97-AF65-F5344CB8AC3E}">
        <p14:creationId xmlns:p14="http://schemas.microsoft.com/office/powerpoint/2010/main" val="398062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3" name="Screencast from 13 سبت, 2024 EEST 04_16_23 م">
            <a:hlinkClick r:id="" action="ppaction://media"/>
            <a:extLst>
              <a:ext uri="{FF2B5EF4-FFF2-40B4-BE49-F238E27FC236}">
                <a16:creationId xmlns:a16="http://schemas.microsoft.com/office/drawing/2014/main" id="{45F83250-2E7A-52BA-2EB4-F0151BA586C4}"/>
              </a:ext>
            </a:extLst>
          </p:cNvPr>
          <p:cNvPicPr>
            <a:picLocks noGrp="1" noChangeAspect="1"/>
          </p:cNvPicPr>
          <p:nvPr>
            <p:ph idx="1"/>
            <a:videoFile r:link="rId1"/>
            <p:extLst>
              <p:ext uri="{DAA4B4D4-6D71-4841-9C94-3DE7FCFB9230}">
                <p14:media xmlns:p14="http://schemas.microsoft.com/office/powerpoint/2010/main" r:embed="rId2">
                  <p14:trim end="12471.1271"/>
                </p14:media>
              </p:ext>
            </p:extLst>
          </p:nvPr>
        </p:nvPicPr>
        <p:blipFill>
          <a:blip r:embed="rId10"/>
          <a:stretch>
            <a:fillRect/>
          </a:stretch>
        </p:blipFill>
        <p:spPr>
          <a:xfrm>
            <a:off x="1421861" y="669859"/>
            <a:ext cx="9525612" cy="5358157"/>
          </a:xfrm>
        </p:spPr>
      </p:pic>
    </p:spTree>
    <p:extLst>
      <p:ext uri="{BB962C8B-B14F-4D97-AF65-F5344CB8AC3E}">
        <p14:creationId xmlns:p14="http://schemas.microsoft.com/office/powerpoint/2010/main" val="174211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Lidar plugin in </a:t>
            </a:r>
            <a:r>
              <a:rPr lang="en-US" dirty="0" err="1"/>
              <a:t>urdf</a:t>
            </a:r>
            <a:endParaRPr lang="en-US" dirty="0"/>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7943850" cy="3357110"/>
          </a:xfrm>
        </p:spPr>
        <p:txBody>
          <a:bodyPr>
            <a:normAutofit fontScale="92500"/>
          </a:bodyPr>
          <a:lstStyle/>
          <a:p>
            <a:r>
              <a:rPr lang="en-US" dirty="0"/>
              <a:t>To put the lidar plugin you should have a cylindrical link for the lidar and a joint connecting it to the body.</a:t>
            </a:r>
          </a:p>
          <a:p>
            <a:r>
              <a:rPr lang="en-US" dirty="0"/>
              <a:t>The gazebo lidar plugin is added at the end of the file and references the lidar link.</a:t>
            </a:r>
          </a:p>
          <a:p>
            <a:r>
              <a:rPr lang="en-US" dirty="0"/>
              <a:t>You can find the plugin in this link:</a:t>
            </a:r>
          </a:p>
          <a:p>
            <a:r>
              <a:rPr lang="en-US" dirty="0">
                <a:solidFill>
                  <a:srgbClr val="0563C1"/>
                </a:solidFill>
                <a:hlinkClick r:id="rId8">
                  <a:extLst>
                    <a:ext uri="{A12FA001-AC4F-418D-AE19-62706E023703}">
                      <ahyp:hlinkClr xmlns:ahyp="http://schemas.microsoft.com/office/drawing/2018/hyperlinkcolor" val="tx"/>
                    </a:ext>
                  </a:extLst>
                </a:hlinkClick>
              </a:rPr>
              <a:t>https://github.com/husarion/rosbot_description/blob/master/src/rosbot_description/urdf/rosbot.gazebo</a:t>
            </a:r>
            <a:r>
              <a:rPr lang="en-US" dirty="0"/>
              <a:t> </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FD582F55-19BC-0C0B-9931-43C44F41AAFF}"/>
              </a:ext>
            </a:extLst>
          </p:cNvPr>
          <p:cNvPicPr>
            <a:picLocks noChangeAspect="1"/>
          </p:cNvPicPr>
          <p:nvPr/>
        </p:nvPicPr>
        <p:blipFill>
          <a:blip r:embed="rId9"/>
          <a:srcRect t="22496" r="24176"/>
          <a:stretch/>
        </p:blipFill>
        <p:spPr>
          <a:xfrm>
            <a:off x="9250218" y="2477526"/>
            <a:ext cx="2085975" cy="1777810"/>
          </a:xfrm>
          <a:prstGeom prst="rect">
            <a:avLst/>
          </a:prstGeom>
        </p:spPr>
      </p:pic>
    </p:spTree>
    <p:extLst>
      <p:ext uri="{BB962C8B-B14F-4D97-AF65-F5344CB8AC3E}">
        <p14:creationId xmlns:p14="http://schemas.microsoft.com/office/powerpoint/2010/main" val="2081267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980386" y="787581"/>
            <a:ext cx="10515600" cy="5526234"/>
          </a:xfrm>
        </p:spPr>
        <p:txBody>
          <a:bodyPr>
            <a:noAutofit/>
          </a:bodyPr>
          <a:lstStyle/>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&lt;gazebo reference="laser"&gt;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&lt;sensor type="ray" name="</a:t>
            </a:r>
            <a:r>
              <a:rPr lang="en-US" sz="1050" dirty="0" err="1">
                <a:latin typeface="ADLaM Display" panose="02010000000000000000" pitchFamily="2" charset="0"/>
                <a:ea typeface="ADLaM Display" panose="02010000000000000000" pitchFamily="2" charset="0"/>
                <a:cs typeface="ADLaM Display" panose="02010000000000000000" pitchFamily="2" charset="0"/>
              </a:rPr>
              <a:t>head_rplidar_sensor</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&lt;pose&gt;0 0 0.06 0 0 0&lt;/pose&gt;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&lt;visualize&gt;false&lt;/visualize&gt;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update_rate</a:t>
            </a:r>
            <a:r>
              <a:rPr lang="en-US" sz="1050" dirty="0">
                <a:latin typeface="ADLaM Display" panose="02010000000000000000" pitchFamily="2" charset="0"/>
                <a:ea typeface="ADLaM Display" panose="02010000000000000000" pitchFamily="2" charset="0"/>
                <a:cs typeface="ADLaM Display" panose="02010000000000000000" pitchFamily="2" charset="0"/>
              </a:rPr>
              <a:t>&gt;40&lt;/</a:t>
            </a:r>
            <a:r>
              <a:rPr lang="en-US" sz="1050" dirty="0" err="1">
                <a:latin typeface="ADLaM Display" panose="02010000000000000000" pitchFamily="2" charset="0"/>
                <a:ea typeface="ADLaM Display" panose="02010000000000000000" pitchFamily="2" charset="0"/>
                <a:cs typeface="ADLaM Display" panose="02010000000000000000" pitchFamily="2" charset="0"/>
              </a:rPr>
              <a:t>update_rate</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&lt;ray&gt;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&lt;scan&gt;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&lt;horizontal&gt;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&lt;samples&gt;720&lt;/samples&gt;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&lt;resolution&gt;1&lt;/resolution&gt;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min_angle</a:t>
            </a:r>
            <a:r>
              <a:rPr lang="en-US" sz="1050" dirty="0">
                <a:latin typeface="ADLaM Display" panose="02010000000000000000" pitchFamily="2" charset="0"/>
                <a:ea typeface="ADLaM Display" panose="02010000000000000000" pitchFamily="2" charset="0"/>
                <a:cs typeface="ADLaM Display" panose="02010000000000000000" pitchFamily="2" charset="0"/>
              </a:rPr>
              <a:t>&gt;-3.14159265&lt;/</a:t>
            </a:r>
            <a:r>
              <a:rPr lang="en-US" sz="1050" dirty="0" err="1">
                <a:latin typeface="ADLaM Display" panose="02010000000000000000" pitchFamily="2" charset="0"/>
                <a:ea typeface="ADLaM Display" panose="02010000000000000000" pitchFamily="2" charset="0"/>
                <a:cs typeface="ADLaM Display" panose="02010000000000000000" pitchFamily="2" charset="0"/>
              </a:rPr>
              <a:t>min_angle</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max_angle</a:t>
            </a:r>
            <a:r>
              <a:rPr lang="en-US" sz="1050" dirty="0">
                <a:latin typeface="ADLaM Display" panose="02010000000000000000" pitchFamily="2" charset="0"/>
                <a:ea typeface="ADLaM Display" panose="02010000000000000000" pitchFamily="2" charset="0"/>
                <a:cs typeface="ADLaM Display" panose="02010000000000000000" pitchFamily="2" charset="0"/>
              </a:rPr>
              <a:t>&gt;3.14159265&lt;/</a:t>
            </a:r>
            <a:r>
              <a:rPr lang="en-US" sz="1050" dirty="0" err="1">
                <a:latin typeface="ADLaM Display" panose="02010000000000000000" pitchFamily="2" charset="0"/>
                <a:ea typeface="ADLaM Display" panose="02010000000000000000" pitchFamily="2" charset="0"/>
                <a:cs typeface="ADLaM Display" panose="02010000000000000000" pitchFamily="2" charset="0"/>
              </a:rPr>
              <a:t>max_angle</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&lt;/horizontal&gt;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&lt;/scan&gt;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&lt;range&gt;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&lt;min&gt;0.2&lt;/min&gt;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&lt;max&gt;12.0&lt;/max&gt;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&lt;resolution&gt;0.01&lt;/resolution&gt;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&lt;/range&gt;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&lt;noise&gt;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&lt;type&gt;gaussian&lt;/type&gt;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&lt;mean&gt;0.0&lt;/mean&gt;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stddev</a:t>
            </a:r>
            <a:r>
              <a:rPr lang="en-US" sz="1050" dirty="0">
                <a:latin typeface="ADLaM Display" panose="02010000000000000000" pitchFamily="2" charset="0"/>
                <a:ea typeface="ADLaM Display" panose="02010000000000000000" pitchFamily="2" charset="0"/>
                <a:cs typeface="ADLaM Display" panose="02010000000000000000" pitchFamily="2" charset="0"/>
              </a:rPr>
              <a:t>&gt;0.01&lt;/</a:t>
            </a:r>
            <a:r>
              <a:rPr lang="en-US" sz="1050" dirty="0" err="1">
                <a:latin typeface="ADLaM Display" panose="02010000000000000000" pitchFamily="2" charset="0"/>
                <a:ea typeface="ADLaM Display" panose="02010000000000000000" pitchFamily="2" charset="0"/>
                <a:cs typeface="ADLaM Display" panose="02010000000000000000" pitchFamily="2" charset="0"/>
              </a:rPr>
              <a:t>stddev</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&lt;/noise&gt;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&lt;/ray&gt;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&lt;plugin name="</a:t>
            </a:r>
            <a:r>
              <a:rPr lang="en-US" sz="1050" dirty="0" err="1">
                <a:latin typeface="ADLaM Display" panose="02010000000000000000" pitchFamily="2" charset="0"/>
                <a:ea typeface="ADLaM Display" panose="02010000000000000000" pitchFamily="2" charset="0"/>
                <a:cs typeface="ADLaM Display" panose="02010000000000000000" pitchFamily="2" charset="0"/>
              </a:rPr>
              <a:t>gazebo_ros_head_rplidar_controller</a:t>
            </a:r>
            <a:r>
              <a:rPr lang="en-US" sz="1050" dirty="0">
                <a:latin typeface="ADLaM Display" panose="02010000000000000000" pitchFamily="2" charset="0"/>
                <a:ea typeface="ADLaM Display" panose="02010000000000000000" pitchFamily="2" charset="0"/>
                <a:cs typeface="ADLaM Display" panose="02010000000000000000" pitchFamily="2" charset="0"/>
              </a:rPr>
              <a:t>" filename="libgazebo_ros_laser.so"&gt;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topicName</a:t>
            </a:r>
            <a:r>
              <a:rPr lang="en-US" sz="1050" dirty="0">
                <a:latin typeface="ADLaM Display" panose="02010000000000000000" pitchFamily="2" charset="0"/>
                <a:ea typeface="ADLaM Display" panose="02010000000000000000" pitchFamily="2" charset="0"/>
                <a:cs typeface="ADLaM Display" panose="02010000000000000000" pitchFamily="2" charset="0"/>
              </a:rPr>
              <a:t>&gt;scan&lt;/</a:t>
            </a:r>
            <a:r>
              <a:rPr lang="en-US" sz="1050" dirty="0" err="1">
                <a:latin typeface="ADLaM Display" panose="02010000000000000000" pitchFamily="2" charset="0"/>
                <a:ea typeface="ADLaM Display" panose="02010000000000000000" pitchFamily="2" charset="0"/>
                <a:cs typeface="ADLaM Display" panose="02010000000000000000" pitchFamily="2" charset="0"/>
              </a:rPr>
              <a:t>topicName</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a:t>
            </a:r>
            <a:r>
              <a:rPr lang="en-US" sz="1050" dirty="0" err="1">
                <a:latin typeface="ADLaM Display" panose="02010000000000000000" pitchFamily="2" charset="0"/>
                <a:ea typeface="ADLaM Display" panose="02010000000000000000" pitchFamily="2" charset="0"/>
                <a:cs typeface="ADLaM Display" panose="02010000000000000000" pitchFamily="2" charset="0"/>
              </a:rPr>
              <a:t>frameName</a:t>
            </a:r>
            <a:r>
              <a:rPr lang="en-US" sz="1050" dirty="0">
                <a:latin typeface="ADLaM Display" panose="02010000000000000000" pitchFamily="2" charset="0"/>
                <a:ea typeface="ADLaM Display" panose="02010000000000000000" pitchFamily="2" charset="0"/>
                <a:cs typeface="ADLaM Display" panose="02010000000000000000" pitchFamily="2" charset="0"/>
              </a:rPr>
              <a:t>&gt;laser&lt;/</a:t>
            </a:r>
            <a:r>
              <a:rPr lang="en-US" sz="1050" dirty="0" err="1">
                <a:latin typeface="ADLaM Display" panose="02010000000000000000" pitchFamily="2" charset="0"/>
                <a:ea typeface="ADLaM Display" panose="02010000000000000000" pitchFamily="2" charset="0"/>
                <a:cs typeface="ADLaM Display" panose="02010000000000000000" pitchFamily="2" charset="0"/>
              </a:rPr>
              <a:t>frameName</a:t>
            </a:r>
            <a:r>
              <a:rPr lang="en-US" sz="1050" dirty="0">
                <a:latin typeface="ADLaM Display" panose="02010000000000000000" pitchFamily="2" charset="0"/>
                <a:ea typeface="ADLaM Display" panose="02010000000000000000" pitchFamily="2" charset="0"/>
                <a:cs typeface="ADLaM Display" panose="02010000000000000000" pitchFamily="2" charset="0"/>
              </a:rPr>
              <a:t>&gt;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&lt;/plugin&gt;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&lt;/sensor&gt;</a:t>
            </a:r>
          </a:p>
          <a:p>
            <a:pPr marL="0" indent="0">
              <a:lnSpc>
                <a:spcPct val="30000"/>
              </a:lnSpc>
              <a:buNone/>
            </a:pPr>
            <a:r>
              <a:rPr lang="en-US" sz="1050" dirty="0">
                <a:latin typeface="ADLaM Display" panose="02010000000000000000" pitchFamily="2" charset="0"/>
                <a:ea typeface="ADLaM Display" panose="02010000000000000000" pitchFamily="2" charset="0"/>
                <a:cs typeface="ADLaM Display" panose="02010000000000000000" pitchFamily="2" charset="0"/>
              </a:rPr>
              <a:t>  &lt;/gazebo&gt; </a:t>
            </a:r>
          </a:p>
        </p:txBody>
      </p:sp>
    </p:spTree>
    <p:extLst>
      <p:ext uri="{BB962C8B-B14F-4D97-AF65-F5344CB8AC3E}">
        <p14:creationId xmlns:p14="http://schemas.microsoft.com/office/powerpoint/2010/main" val="217471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5403593" y="2917656"/>
            <a:ext cx="1384814" cy="1022688"/>
          </a:xfrm>
        </p:spPr>
        <p:txBody>
          <a:bodyPr>
            <a:normAutofit/>
          </a:bodyPr>
          <a:lstStyle/>
          <a:p>
            <a:r>
              <a:rPr lang="en-US" sz="4000" b="1" dirty="0">
                <a:solidFill>
                  <a:srgbClr val="002060"/>
                </a:solidFill>
                <a:latin typeface="+mn-lt"/>
                <a:ea typeface="+mn-ea"/>
                <a:cs typeface="+mn-cs"/>
              </a:rPr>
              <a:t>IMU</a:t>
            </a:r>
          </a:p>
        </p:txBody>
      </p:sp>
    </p:spTree>
    <p:extLst>
      <p:ext uri="{BB962C8B-B14F-4D97-AF65-F5344CB8AC3E}">
        <p14:creationId xmlns:p14="http://schemas.microsoft.com/office/powerpoint/2010/main" val="1993323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926867" y="645021"/>
            <a:ext cx="10515600" cy="1022688"/>
          </a:xfrm>
        </p:spPr>
        <p:txBody>
          <a:bodyPr/>
          <a:lstStyle/>
          <a:p>
            <a:r>
              <a:rPr lang="en-US" dirty="0"/>
              <a:t>What is IMU?</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760684" y="1557044"/>
            <a:ext cx="8334318" cy="4923111"/>
          </a:xfrm>
        </p:spPr>
        <p:txBody>
          <a:bodyPr>
            <a:normAutofit/>
          </a:bodyPr>
          <a:lstStyle/>
          <a:p>
            <a:pPr algn="l" fontAlgn="base"/>
            <a:r>
              <a:rPr lang="en-US" b="0" i="0" dirty="0">
                <a:solidFill>
                  <a:srgbClr val="0E1A2A"/>
                </a:solidFill>
                <a:effectLst/>
                <a:latin typeface="Gotham Light"/>
              </a:rPr>
              <a:t>IMU (sometimes referred to as an inertial reference unit [IRU] or motion reference unit [MRU]) is typically an electromechanical or solid-state device that contains an array of sensors that can measure motion. That is, to detect linear acceleration (the rate of change in velocity) and angular rate (change in angular velocity) in about the X, Y and Z axes and provide data about that motion</a:t>
            </a:r>
          </a:p>
          <a:p>
            <a:pPr marL="0" indent="0">
              <a:buNone/>
            </a:pPr>
            <a:endParaRPr lang="en-US" dirty="0"/>
          </a:p>
        </p:txBody>
      </p:sp>
      <p:pic>
        <p:nvPicPr>
          <p:cNvPr id="3" name="Picture 4" descr="mpu6050 module gyroscope axis">
            <a:extLst>
              <a:ext uri="{FF2B5EF4-FFF2-40B4-BE49-F238E27FC236}">
                <a16:creationId xmlns:a16="http://schemas.microsoft.com/office/drawing/2014/main" id="{DCE40D96-295B-13DB-5E67-B18712B71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3025" y="3226034"/>
            <a:ext cx="29241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935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926867" y="645021"/>
            <a:ext cx="10515600" cy="1022688"/>
          </a:xfrm>
        </p:spPr>
        <p:txBody>
          <a:bodyPr/>
          <a:lstStyle/>
          <a:p>
            <a:r>
              <a:rPr lang="en-US" dirty="0"/>
              <a:t>What is IMU?</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760684" y="1557044"/>
            <a:ext cx="7524900" cy="4923111"/>
          </a:xfrm>
        </p:spPr>
        <p:txBody>
          <a:bodyPr>
            <a:normAutofit/>
          </a:bodyPr>
          <a:lstStyle/>
          <a:p>
            <a:pPr algn="l" fontAlgn="base"/>
            <a:r>
              <a:rPr lang="en-US" b="0" i="0" dirty="0">
                <a:solidFill>
                  <a:srgbClr val="0E1A2A"/>
                </a:solidFill>
                <a:effectLst/>
                <a:latin typeface="Gotham Light"/>
              </a:rPr>
              <a:t>The IMU can measure motion by converting the detected inertia, which are forces created due to an object’s resistance to changing direction, into output data that describes the motion of the object. This data will be used by some other system, for example, to control a vehicle. The output of an IMU is typically the raw sensor data from:</a:t>
            </a:r>
          </a:p>
          <a:p>
            <a:pPr lvl="1" fontAlgn="base"/>
            <a:r>
              <a:rPr lang="en-US" b="0" i="0" dirty="0">
                <a:solidFill>
                  <a:srgbClr val="0E1A2A"/>
                </a:solidFill>
                <a:effectLst/>
                <a:latin typeface="Gotham Light"/>
              </a:rPr>
              <a:t>accelerometers (linear acceleration </a:t>
            </a:r>
            <a:r>
              <a:rPr lang="en-US" b="0" i="0" dirty="0">
                <a:solidFill>
                  <a:srgbClr val="0E1A2A"/>
                </a:solidFill>
                <a:effectLst/>
                <a:latin typeface="inherit"/>
              </a:rPr>
              <a:t>measurements</a:t>
            </a:r>
            <a:r>
              <a:rPr lang="en-US" b="0" i="0" dirty="0">
                <a:solidFill>
                  <a:srgbClr val="0E1A2A"/>
                </a:solidFill>
                <a:effectLst/>
                <a:latin typeface="Gotham Light"/>
              </a:rPr>
              <a:t> along each axis)</a:t>
            </a:r>
          </a:p>
          <a:p>
            <a:pPr lvl="1" fontAlgn="base"/>
            <a:r>
              <a:rPr lang="en-US" b="0" i="0" dirty="0">
                <a:solidFill>
                  <a:srgbClr val="0E1A2A"/>
                </a:solidFill>
                <a:effectLst/>
                <a:latin typeface="Gotham Light"/>
              </a:rPr>
              <a:t>gyroscopes (rotational rates/angular velocity measurements around each axis)</a:t>
            </a:r>
          </a:p>
          <a:p>
            <a:pPr marL="0" indent="0">
              <a:buNone/>
            </a:pPr>
            <a:endParaRPr lang="en-US" dirty="0"/>
          </a:p>
        </p:txBody>
      </p:sp>
      <p:pic>
        <p:nvPicPr>
          <p:cNvPr id="3074" name="Picture 2" descr="IMU">
            <a:extLst>
              <a:ext uri="{FF2B5EF4-FFF2-40B4-BE49-F238E27FC236}">
                <a16:creationId xmlns:a16="http://schemas.microsoft.com/office/drawing/2014/main" id="{DD71F5EA-5A4B-0FDB-6A73-9DB0938E9B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213" t="9787" r="17389" b="20004"/>
          <a:stretch/>
        </p:blipFill>
        <p:spPr bwMode="auto">
          <a:xfrm>
            <a:off x="8412717" y="2017849"/>
            <a:ext cx="3536968" cy="281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7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4F1314-87F7-EE9D-E1C9-604D3A7BD167}"/>
              </a:ext>
            </a:extLst>
          </p:cNvPr>
          <p:cNvSpPr txBox="1"/>
          <p:nvPr/>
        </p:nvSpPr>
        <p:spPr>
          <a:xfrm>
            <a:off x="-1702209" y="2767280"/>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Robotics Corner</a:t>
            </a:r>
          </a:p>
        </p:txBody>
      </p:sp>
      <p:grpSp>
        <p:nvGrpSpPr>
          <p:cNvPr id="1132" name="Group 1131">
            <a:extLst>
              <a:ext uri="{FF2B5EF4-FFF2-40B4-BE49-F238E27FC236}">
                <a16:creationId xmlns:a16="http://schemas.microsoft.com/office/drawing/2014/main" id="{9C5EA1AC-5012-2595-F1FF-E1550BD720AE}"/>
              </a:ext>
            </a:extLst>
          </p:cNvPr>
          <p:cNvGrpSpPr/>
          <p:nvPr/>
        </p:nvGrpSpPr>
        <p:grpSpPr>
          <a:xfrm>
            <a:off x="6096000" y="-1562970"/>
            <a:ext cx="7182459" cy="12330284"/>
            <a:chOff x="6096000" y="-1562970"/>
            <a:chExt cx="7182459" cy="12330284"/>
          </a:xfrm>
          <a:blipFill>
            <a:blip r:embed="rId3"/>
            <a:stretch>
              <a:fillRect/>
            </a:stretch>
          </a:blipFill>
        </p:grpSpPr>
        <p:sp>
          <p:nvSpPr>
            <p:cNvPr id="4" name="Hexagon 3">
              <a:extLst>
                <a:ext uri="{FF2B5EF4-FFF2-40B4-BE49-F238E27FC236}">
                  <a16:creationId xmlns:a16="http://schemas.microsoft.com/office/drawing/2014/main" id="{9A5961A1-AD78-10E0-C403-81A03308A91F}"/>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C4B2E80-425D-7193-494C-3922CA7AB880}"/>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E8BF2AD2-2FA1-0DA3-EF4C-0F0D02CC2A35}"/>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2EDA9B6C-B6E3-2CB4-59C2-6AFA67DFD1D4}"/>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F925AD81-22D9-E39F-761B-2FB410CE97B3}"/>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4612C97-1C47-BDFC-6A8F-731BA2E8022E}"/>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F2F69B0-DD24-A77E-6D08-826601DF6100}"/>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130C9A1C-8162-03C1-A793-5EE992F2424E}"/>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2BCACA8-4F56-054C-9057-825DB9161E93}"/>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EBB8F318-3037-6A36-5593-C311774C3C53}"/>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6A056654-7E00-0F67-C027-863A707104C2}"/>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94B0D745-6BA1-8B26-0FED-3C429E7A3967}"/>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5550FDC7-17FF-2511-1A81-0ABE9CD3F84A}"/>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27">
              <a:extLst>
                <a:ext uri="{FF2B5EF4-FFF2-40B4-BE49-F238E27FC236}">
                  <a16:creationId xmlns:a16="http://schemas.microsoft.com/office/drawing/2014/main" id="{1F259818-3E0F-92FF-6F55-E04776B798FE}"/>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69F462C0-ED2B-408A-6B2D-4742421EBF2D}"/>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31E7957B-0C7C-0CF2-DF2E-F6E9D7AC6630}"/>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F922409E-C48F-8828-8C7A-DE1D9C7CCEE6}"/>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79D014ED-1F4D-B22F-15A9-183167755A45}"/>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D4186265-1FFB-0B2A-BD08-E406045B6FEF}"/>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A298B3E0-0E71-DA21-D32D-F050FCD27D9C}"/>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1872F348-3CFB-3D79-3F96-FCFD77E04CD4}"/>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4526ABF4-EB86-27BB-F44F-89C89C50D963}"/>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2C06EF2C-F170-99AF-E420-E79663E93516}"/>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5B19664C-4ED9-348C-B320-708851D1993B}"/>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DFCBF6B6-D7DE-C248-44B0-819E0210E69A}"/>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504A83D2-61AE-8D62-0B2A-96FFED5C74BA}"/>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9E68A3D1-D385-8110-59EF-02E465EBD33E}"/>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Hexagon 41">
              <a:extLst>
                <a:ext uri="{FF2B5EF4-FFF2-40B4-BE49-F238E27FC236}">
                  <a16:creationId xmlns:a16="http://schemas.microsoft.com/office/drawing/2014/main" id="{05739D06-6307-2EBB-09C0-4F27F943B41F}"/>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716FD566-F60B-1F96-37AE-F71137B8E1AB}"/>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A51D2621-4FE5-69C8-1FC7-83CC3E16B096}"/>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exagon 44">
              <a:extLst>
                <a:ext uri="{FF2B5EF4-FFF2-40B4-BE49-F238E27FC236}">
                  <a16:creationId xmlns:a16="http://schemas.microsoft.com/office/drawing/2014/main" id="{A766F41A-F2BA-C717-8543-D17CF35E8FB0}"/>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08B7C6BA-8839-EFC6-3123-3E3585179199}"/>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F3E56833-10B2-1515-9E1B-603154C71187}"/>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Hexagon 47">
              <a:extLst>
                <a:ext uri="{FF2B5EF4-FFF2-40B4-BE49-F238E27FC236}">
                  <a16:creationId xmlns:a16="http://schemas.microsoft.com/office/drawing/2014/main" id="{BC20B87C-9E11-8E0E-AA8D-A61D15903025}"/>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EFB3C17F-BCDC-ABDC-DF42-4C7F5670EEAD}"/>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Hexagon 49">
              <a:extLst>
                <a:ext uri="{FF2B5EF4-FFF2-40B4-BE49-F238E27FC236}">
                  <a16:creationId xmlns:a16="http://schemas.microsoft.com/office/drawing/2014/main" id="{80067856-C4E6-F1F7-E8E8-BAD5862D5F45}"/>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BFC5E7E4-D1A4-C1AD-4D32-7BAFD2534F4C}"/>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a:extLst>
                <a:ext uri="{FF2B5EF4-FFF2-40B4-BE49-F238E27FC236}">
                  <a16:creationId xmlns:a16="http://schemas.microsoft.com/office/drawing/2014/main" id="{27A4DFED-808C-6D6D-1982-59E4A6645BBA}"/>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18D24B17-CE32-164F-C08D-86B3A77D312A}"/>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A641B18B-CE5C-5C02-59C7-031797B3360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B8D60329-1008-EF05-E84B-AF7C591E7AA9}"/>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1ACA331E-C138-DC9E-D29C-468C14B0603E}"/>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A5DA23E9-E670-424C-DC6F-6D41C15348AD}"/>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6DC50018-22F4-5418-9067-96B0F78B701B}"/>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DEF3B3BF-9E5B-DE30-3E9A-B8F4F8DF4ED1}"/>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EAE2B299-9378-2434-6C46-168464F896B2}"/>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F8EFC871-3BD4-5795-1268-5E5CE6414F63}"/>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F5D8307A-EEB8-B1AE-387E-23FE7CCACA2E}"/>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Hexagon 1023">
              <a:extLst>
                <a:ext uri="{FF2B5EF4-FFF2-40B4-BE49-F238E27FC236}">
                  <a16:creationId xmlns:a16="http://schemas.microsoft.com/office/drawing/2014/main" id="{C79D3F40-C170-5438-43AC-0D12FAF35D12}"/>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Hexagon 1026">
              <a:extLst>
                <a:ext uri="{FF2B5EF4-FFF2-40B4-BE49-F238E27FC236}">
                  <a16:creationId xmlns:a16="http://schemas.microsoft.com/office/drawing/2014/main" id="{7DC1549B-9706-1B2B-4BAF-E3E0A2E99C6B}"/>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Hexagon 1027">
              <a:extLst>
                <a:ext uri="{FF2B5EF4-FFF2-40B4-BE49-F238E27FC236}">
                  <a16:creationId xmlns:a16="http://schemas.microsoft.com/office/drawing/2014/main" id="{01C68FDD-9AF9-D097-F9A9-F5D304D3E7E8}"/>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Hexagon 1028">
              <a:extLst>
                <a:ext uri="{FF2B5EF4-FFF2-40B4-BE49-F238E27FC236}">
                  <a16:creationId xmlns:a16="http://schemas.microsoft.com/office/drawing/2014/main" id="{5C9BD1C0-6B6B-8997-9A9B-C00EF2096B71}"/>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1" name="Hexagon 1030">
              <a:extLst>
                <a:ext uri="{FF2B5EF4-FFF2-40B4-BE49-F238E27FC236}">
                  <a16:creationId xmlns:a16="http://schemas.microsoft.com/office/drawing/2014/main" id="{9D0FE1E3-9B7D-7A7F-916E-06D382B17FB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Hexagon 1032">
              <a:extLst>
                <a:ext uri="{FF2B5EF4-FFF2-40B4-BE49-F238E27FC236}">
                  <a16:creationId xmlns:a16="http://schemas.microsoft.com/office/drawing/2014/main" id="{91523B28-5138-C33B-C01F-73158C543B09}"/>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Hexagon 1033">
              <a:extLst>
                <a:ext uri="{FF2B5EF4-FFF2-40B4-BE49-F238E27FC236}">
                  <a16:creationId xmlns:a16="http://schemas.microsoft.com/office/drawing/2014/main" id="{9355DB84-8155-993A-4347-AA866CDD3F27}"/>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Hexagon 1034">
              <a:extLst>
                <a:ext uri="{FF2B5EF4-FFF2-40B4-BE49-F238E27FC236}">
                  <a16:creationId xmlns:a16="http://schemas.microsoft.com/office/drawing/2014/main" id="{4B9EB3EE-B2B4-A4E5-587E-493FE2CE670F}"/>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Hexagon 1035">
              <a:extLst>
                <a:ext uri="{FF2B5EF4-FFF2-40B4-BE49-F238E27FC236}">
                  <a16:creationId xmlns:a16="http://schemas.microsoft.com/office/drawing/2014/main" id="{8AF66AE3-36F2-5A7C-373E-FC2CFAC7D64D}"/>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Hexagon 1036">
              <a:extLst>
                <a:ext uri="{FF2B5EF4-FFF2-40B4-BE49-F238E27FC236}">
                  <a16:creationId xmlns:a16="http://schemas.microsoft.com/office/drawing/2014/main" id="{8A9E7752-ED7E-D6EC-2D03-F241AF80590A}"/>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Hexagon 1038">
              <a:extLst>
                <a:ext uri="{FF2B5EF4-FFF2-40B4-BE49-F238E27FC236}">
                  <a16:creationId xmlns:a16="http://schemas.microsoft.com/office/drawing/2014/main" id="{D0E93CD2-A9E7-4688-AAD0-68BF0983389A}"/>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Hexagon 1045">
              <a:extLst>
                <a:ext uri="{FF2B5EF4-FFF2-40B4-BE49-F238E27FC236}">
                  <a16:creationId xmlns:a16="http://schemas.microsoft.com/office/drawing/2014/main" id="{F23A3474-2A0E-9477-4626-084B8CCA5A9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Hexagon 1047">
              <a:extLst>
                <a:ext uri="{FF2B5EF4-FFF2-40B4-BE49-F238E27FC236}">
                  <a16:creationId xmlns:a16="http://schemas.microsoft.com/office/drawing/2014/main" id="{A934669C-32A0-AA5E-1355-DE5B9241AE97}"/>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Hexagon 1129">
              <a:extLst>
                <a:ext uri="{FF2B5EF4-FFF2-40B4-BE49-F238E27FC236}">
                  <a16:creationId xmlns:a16="http://schemas.microsoft.com/office/drawing/2014/main" id="{432FD291-81DC-B2C4-8558-43F6649CACAF}"/>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A9BB7C9B-CEA5-EE32-CB25-D4365C4E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IMU plugin in gazebo</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lstStyle/>
          <a:p>
            <a:r>
              <a:rPr lang="en-US" dirty="0"/>
              <a:t>Like the lidar, the imu plugin is put at the end of the URDF file</a:t>
            </a:r>
          </a:p>
          <a:p>
            <a:r>
              <a:rPr lang="en-US" dirty="0"/>
              <a:t>There is a plugin for IMU that needs to have a link as a reference</a:t>
            </a:r>
          </a:p>
          <a:p>
            <a:r>
              <a:rPr lang="en-US" dirty="0"/>
              <a:t>There is another plugin for IMU that doesn’t need to have a link as a reference</a:t>
            </a:r>
          </a:p>
          <a:p>
            <a:r>
              <a:rPr lang="en-US" dirty="0"/>
              <a:t>You can find the IMU plugin here:</a:t>
            </a:r>
          </a:p>
          <a:p>
            <a:r>
              <a:rPr lang="en-US" dirty="0">
                <a:hlinkClick r:id="rId8"/>
              </a:rPr>
              <a:t>https://classic.gazebosim.org/tutorials?tut=ros_gzplugins</a:t>
            </a:r>
            <a:r>
              <a:rPr lang="en-US" dirty="0"/>
              <a:t> </a:t>
            </a:r>
          </a:p>
          <a:p>
            <a:endParaRPr lang="en-US" dirty="0"/>
          </a:p>
        </p:txBody>
      </p:sp>
    </p:spTree>
    <p:extLst>
      <p:ext uri="{BB962C8B-B14F-4D97-AF65-F5344CB8AC3E}">
        <p14:creationId xmlns:p14="http://schemas.microsoft.com/office/powerpoint/2010/main" val="1444253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D428AA9D-BD08-647D-92AA-71F141334F92}"/>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MPU6050 with Raspberry PI connection</a:t>
            </a:r>
            <a:endParaRPr lang="en-US" dirty="0"/>
          </a:p>
        </p:txBody>
      </p:sp>
      <p:sp>
        <p:nvSpPr>
          <p:cNvPr id="9" name="Content Placeholder 4">
            <a:extLst>
              <a:ext uri="{FF2B5EF4-FFF2-40B4-BE49-F238E27FC236}">
                <a16:creationId xmlns:a16="http://schemas.microsoft.com/office/drawing/2014/main" id="{108186EE-8CA4-F85B-9A6C-D6D63D4E2D75}"/>
              </a:ext>
            </a:extLst>
          </p:cNvPr>
          <p:cNvSpPr txBox="1">
            <a:spLocks/>
          </p:cNvSpPr>
          <p:nvPr/>
        </p:nvSpPr>
        <p:spPr>
          <a:xfrm>
            <a:off x="4395019" y="930889"/>
            <a:ext cx="6919452" cy="1409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Note: Vcc can be connected with the 3.3 volts instead</a:t>
            </a:r>
          </a:p>
          <a:p>
            <a:endParaRPr lang="en-US" dirty="0"/>
          </a:p>
        </p:txBody>
      </p:sp>
      <p:pic>
        <p:nvPicPr>
          <p:cNvPr id="16" name="Content Placeholder 3" descr="Raspberry Pi Mpu6050 Accelerometergyroscope Interfacing With Rasp...">
            <a:extLst>
              <a:ext uri="{FF2B5EF4-FFF2-40B4-BE49-F238E27FC236}">
                <a16:creationId xmlns:a16="http://schemas.microsoft.com/office/drawing/2014/main" id="{A851770F-629C-FFB9-0F97-02C4D727AC97}"/>
              </a:ext>
            </a:extLst>
          </p:cNvPr>
          <p:cNvPicPr>
            <a:picLocks noChangeAspect="1"/>
          </p:cNvPicPr>
          <p:nvPr/>
        </p:nvPicPr>
        <p:blipFill rotWithShape="1">
          <a:blip r:embed="rId8"/>
          <a:srcRect l="1077" r="-359" b="467"/>
          <a:stretch/>
        </p:blipFill>
        <p:spPr>
          <a:xfrm>
            <a:off x="5850827" y="2340758"/>
            <a:ext cx="4657618" cy="3586353"/>
          </a:xfrm>
          <a:prstGeom prst="rect">
            <a:avLst/>
          </a:prstGeom>
        </p:spPr>
      </p:pic>
    </p:spTree>
    <p:extLst>
      <p:ext uri="{BB962C8B-B14F-4D97-AF65-F5344CB8AC3E}">
        <p14:creationId xmlns:p14="http://schemas.microsoft.com/office/powerpoint/2010/main" val="137718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8045748A-8F8C-B8B2-B66D-EFD8D942FE33}"/>
              </a:ext>
            </a:extLst>
          </p:cNvPr>
          <p:cNvSpPr>
            <a:spLocks noGrp="1"/>
          </p:cNvSpPr>
          <p:nvPr>
            <p:ph type="title"/>
          </p:nvPr>
        </p:nvSpPr>
        <p:spPr>
          <a:xfrm>
            <a:off x="838200" y="725930"/>
            <a:ext cx="10515600" cy="1325563"/>
          </a:xfrm>
        </p:spPr>
        <p:txBody>
          <a:bodyPr>
            <a:normAutofit/>
          </a:bodyPr>
          <a:lstStyle/>
          <a:p>
            <a:r>
              <a:rPr lang="en-US" sz="4000" b="1" dirty="0"/>
              <a:t>MPU6050_driver</a:t>
            </a:r>
          </a:p>
        </p:txBody>
      </p:sp>
      <p:sp>
        <p:nvSpPr>
          <p:cNvPr id="9" name="Content Placeholder 2">
            <a:extLst>
              <a:ext uri="{FF2B5EF4-FFF2-40B4-BE49-F238E27FC236}">
                <a16:creationId xmlns:a16="http://schemas.microsoft.com/office/drawing/2014/main" id="{86437B76-9C99-8C3B-FD3E-B62A97F1F7F3}"/>
              </a:ext>
            </a:extLst>
          </p:cNvPr>
          <p:cNvSpPr>
            <a:spLocks noGrp="1"/>
          </p:cNvSpPr>
          <p:nvPr>
            <p:ph idx="1"/>
          </p:nvPr>
        </p:nvSpPr>
        <p:spPr>
          <a:xfrm>
            <a:off x="838200" y="1875254"/>
            <a:ext cx="10515600" cy="4727055"/>
          </a:xfrm>
        </p:spPr>
        <p:txBody>
          <a:bodyPr vert="horz" lIns="91440" tIns="45720" rIns="91440" bIns="45720" rtlCol="0">
            <a:normAutofit fontScale="92500" lnSpcReduction="20000"/>
          </a:bodyPr>
          <a:lstStyle/>
          <a:p>
            <a:pPr marL="0" indent="0">
              <a:buNone/>
            </a:pPr>
            <a:r>
              <a:rPr lang="en-US" sz="1800" dirty="0"/>
              <a:t>Building:</a:t>
            </a:r>
          </a:p>
          <a:p>
            <a:r>
              <a:rPr lang="en-US" sz="1800" dirty="0">
                <a:ea typeface="+mn-lt"/>
                <a:cs typeface="+mn-lt"/>
              </a:rPr>
              <a:t>The first step to build this package is install its dependency. To that, clone the </a:t>
            </a:r>
            <a:r>
              <a:rPr lang="en-US" sz="1800" dirty="0">
                <a:ea typeface="+mn-lt"/>
                <a:cs typeface="+mn-lt"/>
                <a:hlinkClick r:id="rId8"/>
              </a:rPr>
              <a:t>i2c_device_ros</a:t>
            </a:r>
            <a:r>
              <a:rPr lang="en-US" sz="1800" dirty="0">
                <a:ea typeface="+mn-lt"/>
                <a:cs typeface="+mn-lt"/>
              </a:rPr>
              <a:t> package into your workspace</a:t>
            </a:r>
            <a:endParaRPr lang="en-US" sz="1800" dirty="0"/>
          </a:p>
          <a:p>
            <a:r>
              <a:rPr lang="en-US" sz="1800" dirty="0">
                <a:ea typeface="+mn-lt"/>
                <a:cs typeface="+mn-lt"/>
              </a:rPr>
              <a:t>$ cd &lt;YOUR_WS&gt;/</a:t>
            </a:r>
            <a:r>
              <a:rPr lang="en-US" sz="1800" dirty="0" err="1">
                <a:ea typeface="+mn-lt"/>
                <a:cs typeface="+mn-lt"/>
              </a:rPr>
              <a:t>src</a:t>
            </a:r>
            <a:r>
              <a:rPr lang="en-US" sz="1800" dirty="0">
                <a:ea typeface="+mn-lt"/>
                <a:cs typeface="+mn-lt"/>
              </a:rPr>
              <a:t>
$ git clone </a:t>
            </a:r>
            <a:r>
              <a:rPr lang="en-US" sz="1800" dirty="0">
                <a:ea typeface="+mn-lt"/>
                <a:cs typeface="+mn-lt"/>
                <a:hlinkClick r:id="rId9"/>
              </a:rPr>
              <a:t>https://github.com/Brazilian-Institute-of-Robotics/i2c_device_ros.git</a:t>
            </a:r>
            <a:endParaRPr lang="en-US" sz="1800" dirty="0"/>
          </a:p>
          <a:p>
            <a:pPr marL="0" indent="0">
              <a:buNone/>
            </a:pPr>
            <a:r>
              <a:rPr lang="en-US" sz="1800" dirty="0">
                <a:ea typeface="+mn-lt"/>
                <a:cs typeface="+mn-lt"/>
              </a:rPr>
              <a:t>Now, clone the latest version from this repository into your catkin workspace</a:t>
            </a:r>
            <a:endParaRPr lang="en-US" sz="1800" dirty="0"/>
          </a:p>
          <a:p>
            <a:r>
              <a:rPr lang="en-US" sz="1800" dirty="0">
                <a:ea typeface="+mn-lt"/>
                <a:cs typeface="+mn-lt"/>
              </a:rPr>
              <a:t>$ cd &lt;YOUR_WS&gt;/</a:t>
            </a:r>
            <a:r>
              <a:rPr lang="en-US" sz="1800" dirty="0" err="1">
                <a:ea typeface="+mn-lt"/>
                <a:cs typeface="+mn-lt"/>
              </a:rPr>
              <a:t>src</a:t>
            </a:r>
            <a:r>
              <a:rPr lang="en-US" sz="1800" dirty="0">
                <a:ea typeface="+mn-lt"/>
                <a:cs typeface="+mn-lt"/>
              </a:rPr>
              <a:t>
$ git clone </a:t>
            </a:r>
            <a:r>
              <a:rPr lang="en-US" sz="1800" dirty="0">
                <a:ea typeface="+mn-lt"/>
                <a:cs typeface="+mn-lt"/>
                <a:hlinkClick r:id="rId10"/>
              </a:rPr>
              <a:t>https://github.com/Brazilian-Institute-of-Robotics/mpu6050_driver.git</a:t>
            </a:r>
            <a:r>
              <a:rPr lang="en-US" sz="1800" dirty="0">
                <a:ea typeface="+mn-lt"/>
                <a:cs typeface="+mn-lt"/>
              </a:rPr>
              <a:t>
$ cd ../</a:t>
            </a:r>
            <a:endParaRPr lang="en-US" sz="1800" dirty="0"/>
          </a:p>
          <a:p>
            <a:pPr marL="0" indent="0">
              <a:buNone/>
            </a:pPr>
            <a:r>
              <a:rPr lang="en-US" sz="1800" dirty="0">
                <a:ea typeface="+mn-lt"/>
                <a:cs typeface="+mn-lt"/>
              </a:rPr>
              <a:t>Then, to build the package you could use two options:</a:t>
            </a:r>
            <a:endParaRPr lang="en-US" sz="1800" dirty="0"/>
          </a:p>
          <a:p>
            <a:pPr marL="0" indent="0">
              <a:buNone/>
            </a:pPr>
            <a:r>
              <a:rPr lang="en-US" sz="1800" dirty="0">
                <a:ea typeface="+mn-lt"/>
                <a:cs typeface="+mn-lt"/>
              </a:rPr>
              <a:t>pure catkin:</a:t>
            </a:r>
            <a:endParaRPr lang="en-US" sz="1800" dirty="0"/>
          </a:p>
          <a:p>
            <a:r>
              <a:rPr lang="en-US" sz="1800" dirty="0">
                <a:ea typeface="+mn-lt"/>
                <a:cs typeface="+mn-lt"/>
              </a:rPr>
              <a:t>$ </a:t>
            </a:r>
            <a:r>
              <a:rPr lang="en-US" sz="1800" dirty="0" err="1">
                <a:ea typeface="+mn-lt"/>
                <a:cs typeface="+mn-lt"/>
              </a:rPr>
              <a:t>catkin_make</a:t>
            </a:r>
            <a:r>
              <a:rPr lang="en-US" sz="1800" dirty="0">
                <a:ea typeface="+mn-lt"/>
                <a:cs typeface="+mn-lt"/>
              </a:rPr>
              <a:t> -DCATKIN_WHITELIST_PACKAGES="mpu6050_driver;i2c_device_ros;</a:t>
            </a:r>
            <a:endParaRPr lang="en-US" sz="1800" dirty="0"/>
          </a:p>
          <a:p>
            <a:pPr marL="0" indent="0">
              <a:buNone/>
            </a:pPr>
            <a:r>
              <a:rPr lang="en-US" sz="1800" dirty="0">
                <a:ea typeface="+mn-lt"/>
                <a:cs typeface="+mn-lt"/>
              </a:rPr>
              <a:t>catkin tool:</a:t>
            </a:r>
            <a:endParaRPr lang="en-US" sz="1800" dirty="0"/>
          </a:p>
          <a:p>
            <a:r>
              <a:rPr lang="en-US" sz="1800" dirty="0">
                <a:ea typeface="+mn-lt"/>
                <a:cs typeface="+mn-lt"/>
              </a:rPr>
              <a:t>$ catkin build mpu6050_driver</a:t>
            </a:r>
            <a:endParaRPr lang="en-US" sz="1800" dirty="0"/>
          </a:p>
          <a:p>
            <a:r>
              <a:rPr lang="en-US" sz="1800" dirty="0"/>
              <a:t>Or just $</a:t>
            </a:r>
            <a:r>
              <a:rPr lang="en-US" sz="1800" dirty="0" err="1"/>
              <a:t>catkin_make</a:t>
            </a:r>
            <a:endParaRPr lang="en-US" sz="1800" dirty="0"/>
          </a:p>
          <a:p>
            <a:endParaRPr lang="en-US" sz="1200" dirty="0"/>
          </a:p>
        </p:txBody>
      </p:sp>
    </p:spTree>
    <p:extLst>
      <p:ext uri="{BB962C8B-B14F-4D97-AF65-F5344CB8AC3E}">
        <p14:creationId xmlns:p14="http://schemas.microsoft.com/office/powerpoint/2010/main" val="192619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C981989C-A527-CCDC-DA57-D31F76FDA6D1}"/>
              </a:ext>
            </a:extLst>
          </p:cNvPr>
          <p:cNvSpPr>
            <a:spLocks noGrp="1"/>
          </p:cNvSpPr>
          <p:nvPr>
            <p:ph type="title"/>
          </p:nvPr>
        </p:nvSpPr>
        <p:spPr>
          <a:xfrm>
            <a:off x="838200" y="670137"/>
            <a:ext cx="10515600" cy="1325563"/>
          </a:xfrm>
        </p:spPr>
        <p:txBody>
          <a:bodyPr>
            <a:normAutofit/>
          </a:bodyPr>
          <a:lstStyle/>
          <a:p>
            <a:pPr marL="0" indent="0">
              <a:buNone/>
            </a:pPr>
            <a:r>
              <a:rPr lang="en-US" dirty="0">
                <a:latin typeface="Arial"/>
                <a:cs typeface="Arial"/>
              </a:rPr>
              <a:t>Calibration Process</a:t>
            </a:r>
          </a:p>
        </p:txBody>
      </p:sp>
      <p:sp>
        <p:nvSpPr>
          <p:cNvPr id="9" name="Content Placeholder 2">
            <a:extLst>
              <a:ext uri="{FF2B5EF4-FFF2-40B4-BE49-F238E27FC236}">
                <a16:creationId xmlns:a16="http://schemas.microsoft.com/office/drawing/2014/main" id="{B49531DC-E8D0-6E11-1A3A-4CD8F5996D60}"/>
              </a:ext>
            </a:extLst>
          </p:cNvPr>
          <p:cNvSpPr>
            <a:spLocks noGrp="1"/>
          </p:cNvSpPr>
          <p:nvPr>
            <p:ph idx="1"/>
          </p:nvPr>
        </p:nvSpPr>
        <p:spPr>
          <a:xfrm>
            <a:off x="838200" y="1976037"/>
            <a:ext cx="10515600" cy="4251960"/>
          </a:xfrm>
        </p:spPr>
        <p:txBody>
          <a:bodyPr vert="horz" lIns="91440" tIns="45720" rIns="91440" bIns="45720" rtlCol="0">
            <a:normAutofit/>
          </a:bodyPr>
          <a:lstStyle/>
          <a:p>
            <a:r>
              <a:rPr lang="en-US" sz="1700">
                <a:latin typeface="Arial"/>
                <a:cs typeface="Arial"/>
              </a:rPr>
              <a:t>The first thing to do is run the calibration process. To run the calibration process, put the sensor on its final place on your robot (this is strongly important!) and then run the calibration node:</a:t>
            </a:r>
          </a:p>
          <a:p>
            <a:pPr lvl="1"/>
            <a:r>
              <a:rPr lang="en-US" sz="1700">
                <a:latin typeface="Arial"/>
                <a:cs typeface="Arial"/>
              </a:rPr>
              <a:t>$ roslaunch mpu6050_driver mpu6050_calibration.launch</a:t>
            </a:r>
          </a:p>
          <a:p>
            <a:r>
              <a:rPr lang="en-US" sz="1700">
                <a:latin typeface="Arial"/>
                <a:cs typeface="Arial"/>
              </a:rPr>
              <a:t>The process will take a few minutes to finish. While that, you can see the IMU data in the topic called "imu" and the offsets applied to MPU6050 calibration registers in the topic "imu_offsets". In a new terminal, you can see the imu messages runnig</a:t>
            </a:r>
          </a:p>
          <a:p>
            <a:pPr lvl="1"/>
            <a:r>
              <a:rPr lang="en-US" sz="1700">
                <a:latin typeface="Arial"/>
                <a:cs typeface="Arial"/>
              </a:rPr>
              <a:t>$ rostopic echo /imu -c</a:t>
            </a:r>
          </a:p>
          <a:p>
            <a:r>
              <a:rPr lang="en-US" sz="1700">
                <a:latin typeface="Arial"/>
                <a:cs typeface="Arial"/>
              </a:rPr>
              <a:t>and the offsets running on a new terminal</a:t>
            </a:r>
          </a:p>
          <a:p>
            <a:pPr lvl="1"/>
            <a:r>
              <a:rPr lang="en-US" sz="1700">
                <a:latin typeface="Arial"/>
                <a:cs typeface="Arial"/>
              </a:rPr>
              <a:t>$ rostopic echo /imu_offsets –c</a:t>
            </a:r>
          </a:p>
          <a:p>
            <a:pPr marL="0" indent="0">
              <a:buNone/>
            </a:pPr>
            <a:r>
              <a:rPr lang="en-US" sz="1700">
                <a:latin typeface="Arial"/>
                <a:cs typeface="Arial"/>
              </a:rPr>
              <a:t>You'll see the angular velocity and linear acceleration values converging to zero, except for the accelerometer Z axis which the value will converge to gravity aceleration value (9,8 m/s²).</a:t>
            </a:r>
            <a:endParaRPr lang="en-US" sz="1700"/>
          </a:p>
          <a:p>
            <a:pPr marL="0" indent="0">
              <a:buNone/>
            </a:pPr>
            <a:r>
              <a:rPr lang="en-US" sz="1700">
                <a:latin typeface="Arial"/>
                <a:cs typeface="Arial"/>
              </a:rPr>
              <a:t>When the calibration process finish, you'll see the final offsets. For not run the calibration process all the time that you turn on your robot, pick these values and put in the offsets field in </a:t>
            </a:r>
            <a:r>
              <a:rPr lang="en-US" sz="1700">
                <a:latin typeface="Arial"/>
                <a:cs typeface="Arial"/>
                <a:hlinkClick r:id="rId8"/>
              </a:rPr>
              <a:t>mpu_settings</a:t>
            </a:r>
            <a:r>
              <a:rPr lang="en-US" sz="1700">
                <a:latin typeface="Arial"/>
                <a:cs typeface="Arial"/>
              </a:rPr>
              <a:t> config file.</a:t>
            </a:r>
          </a:p>
        </p:txBody>
      </p:sp>
    </p:spTree>
    <p:extLst>
      <p:ext uri="{BB962C8B-B14F-4D97-AF65-F5344CB8AC3E}">
        <p14:creationId xmlns:p14="http://schemas.microsoft.com/office/powerpoint/2010/main" val="247547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42FE26A7-079F-A795-BD86-125D9A63D229}"/>
              </a:ext>
            </a:extLst>
          </p:cNvPr>
          <p:cNvSpPr>
            <a:spLocks noGrp="1"/>
          </p:cNvSpPr>
          <p:nvPr>
            <p:ph type="title"/>
          </p:nvPr>
        </p:nvSpPr>
        <p:spPr>
          <a:xfrm>
            <a:off x="838200" y="659487"/>
            <a:ext cx="10515600" cy="1325563"/>
          </a:xfrm>
        </p:spPr>
        <p:txBody>
          <a:bodyPr>
            <a:normAutofit/>
          </a:bodyPr>
          <a:lstStyle/>
          <a:p>
            <a:pPr marL="0" indent="0">
              <a:buNone/>
            </a:pPr>
            <a:r>
              <a:rPr lang="en-US" dirty="0">
                <a:latin typeface="Arial"/>
                <a:cs typeface="Arial"/>
              </a:rPr>
              <a:t>Running main node</a:t>
            </a:r>
          </a:p>
        </p:txBody>
      </p:sp>
      <p:sp>
        <p:nvSpPr>
          <p:cNvPr id="9" name="Content Placeholder 2">
            <a:extLst>
              <a:ext uri="{FF2B5EF4-FFF2-40B4-BE49-F238E27FC236}">
                <a16:creationId xmlns:a16="http://schemas.microsoft.com/office/drawing/2014/main" id="{E626F276-751C-7A20-0267-18725B93F8BA}"/>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dirty="0">
                <a:latin typeface="Arial"/>
                <a:cs typeface="Arial"/>
              </a:rPr>
              <a:t>After to calibrate the MPU sensor, you can run the main node with</a:t>
            </a:r>
          </a:p>
          <a:p>
            <a:r>
              <a:rPr lang="en-US" sz="2200" dirty="0">
                <a:latin typeface="Arial"/>
                <a:cs typeface="Arial"/>
              </a:rPr>
              <a:t>$ </a:t>
            </a:r>
            <a:r>
              <a:rPr lang="en-US" sz="2200" dirty="0" err="1">
                <a:latin typeface="Arial"/>
                <a:cs typeface="Arial"/>
              </a:rPr>
              <a:t>roslaunch</a:t>
            </a:r>
            <a:r>
              <a:rPr lang="en-US" sz="2200" dirty="0">
                <a:latin typeface="Arial"/>
                <a:cs typeface="Arial"/>
              </a:rPr>
              <a:t> mpu6050_driver mpu6050_driver.launch</a:t>
            </a:r>
          </a:p>
          <a:p>
            <a:pPr marL="0" indent="0">
              <a:buNone/>
            </a:pPr>
            <a:r>
              <a:rPr lang="en-US" sz="2200" dirty="0">
                <a:latin typeface="Arial"/>
                <a:cs typeface="Arial"/>
              </a:rPr>
              <a:t>Config files</a:t>
            </a:r>
          </a:p>
          <a:p>
            <a:r>
              <a:rPr lang="en-US" sz="2200" b="1" dirty="0" err="1">
                <a:latin typeface="Arial"/>
                <a:cs typeface="Arial"/>
                <a:hlinkClick r:id="rId8"/>
              </a:rPr>
              <a:t>mpu_settings.yaml</a:t>
            </a:r>
            <a:r>
              <a:rPr lang="en-US" sz="2200" b="1" dirty="0">
                <a:latin typeface="Arial"/>
                <a:cs typeface="Arial"/>
              </a:rPr>
              <a:t>:</a:t>
            </a:r>
            <a:r>
              <a:rPr lang="en-US" sz="2200" dirty="0">
                <a:latin typeface="Arial"/>
                <a:cs typeface="Arial"/>
              </a:rPr>
              <a:t> All parameters of MPU6050 used in the calibration node and main node</a:t>
            </a:r>
          </a:p>
          <a:p>
            <a:r>
              <a:rPr lang="en-US" sz="2200" dirty="0">
                <a:latin typeface="Arial"/>
                <a:cs typeface="Arial"/>
              </a:rPr>
              <a:t>Launch files</a:t>
            </a:r>
          </a:p>
          <a:p>
            <a:r>
              <a:rPr lang="en-US" sz="2200" b="1" dirty="0">
                <a:latin typeface="Arial"/>
                <a:cs typeface="Arial"/>
                <a:hlinkClick r:id="rId9"/>
              </a:rPr>
              <a:t>mpu6050_calibration.launch</a:t>
            </a:r>
            <a:r>
              <a:rPr lang="en-US" sz="2200" b="1" dirty="0">
                <a:latin typeface="Arial"/>
                <a:cs typeface="Arial"/>
              </a:rPr>
              <a:t>:</a:t>
            </a:r>
            <a:r>
              <a:rPr lang="en-US" sz="2200" dirty="0">
                <a:latin typeface="Arial"/>
                <a:cs typeface="Arial"/>
              </a:rPr>
              <a:t> Launch the calibration node</a:t>
            </a:r>
          </a:p>
          <a:p>
            <a:r>
              <a:rPr lang="en-US" sz="2200" b="1" dirty="0">
                <a:latin typeface="Arial"/>
                <a:cs typeface="Arial"/>
                <a:hlinkClick r:id="rId10"/>
              </a:rPr>
              <a:t>mpu6050_driver.launch</a:t>
            </a:r>
            <a:r>
              <a:rPr lang="en-US" sz="2200" b="1" dirty="0">
                <a:latin typeface="Arial"/>
                <a:cs typeface="Arial"/>
              </a:rPr>
              <a:t>:</a:t>
            </a:r>
            <a:r>
              <a:rPr lang="en-US" sz="2200" dirty="0">
                <a:latin typeface="Arial"/>
                <a:cs typeface="Arial"/>
              </a:rPr>
              <a:t> Launch the main node</a:t>
            </a:r>
          </a:p>
          <a:p>
            <a:r>
              <a:rPr lang="en-US" sz="2200" dirty="0">
                <a:latin typeface="Arial"/>
                <a:cs typeface="Arial"/>
              </a:rPr>
              <a:t>Published Topics: </a:t>
            </a:r>
            <a:r>
              <a:rPr lang="en-US" sz="2200" b="1" dirty="0">
                <a:latin typeface="Arial"/>
                <a:cs typeface="Arial"/>
              </a:rPr>
              <a:t>/imu</a:t>
            </a:r>
            <a:r>
              <a:rPr lang="en-US" sz="2200" dirty="0">
                <a:latin typeface="Arial"/>
                <a:cs typeface="Arial"/>
              </a:rPr>
              <a:t> (</a:t>
            </a:r>
            <a:r>
              <a:rPr lang="en-US" sz="2200" dirty="0" err="1">
                <a:latin typeface="Arial"/>
                <a:cs typeface="Arial"/>
                <a:hlinkClick r:id="rId11"/>
              </a:rPr>
              <a:t>sensor_msgs</a:t>
            </a:r>
            <a:r>
              <a:rPr lang="en-US" sz="2200" dirty="0">
                <a:latin typeface="Arial"/>
                <a:cs typeface="Arial"/>
                <a:hlinkClick r:id="rId11"/>
              </a:rPr>
              <a:t>/IMU</a:t>
            </a:r>
            <a:r>
              <a:rPr lang="en-US" sz="2200" dirty="0">
                <a:latin typeface="Arial"/>
                <a:cs typeface="Arial"/>
              </a:rPr>
              <a:t>) Imu data with the values from MPU6050 accelerometer and gyroscope</a:t>
            </a:r>
          </a:p>
        </p:txBody>
      </p:sp>
    </p:spTree>
    <p:extLst>
      <p:ext uri="{BB962C8B-B14F-4D97-AF65-F5344CB8AC3E}">
        <p14:creationId xmlns:p14="http://schemas.microsoft.com/office/powerpoint/2010/main" val="22842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IMU</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4A3A991D-1FA0-4CD5-789E-6A71486595A0}"/>
              </a:ext>
            </a:extLst>
          </p:cNvPr>
          <p:cNvSpPr>
            <a:spLocks noGrp="1"/>
          </p:cNvSpPr>
          <p:nvPr>
            <p:ph type="title"/>
          </p:nvPr>
        </p:nvSpPr>
        <p:spPr>
          <a:xfrm>
            <a:off x="630936" y="639520"/>
            <a:ext cx="3429000" cy="1719072"/>
          </a:xfrm>
        </p:spPr>
        <p:txBody>
          <a:bodyPr anchor="b">
            <a:normAutofit/>
          </a:bodyPr>
          <a:lstStyle/>
          <a:p>
            <a:r>
              <a:rPr lang="en-US" sz="5400"/>
              <a:t>Terminal output</a:t>
            </a:r>
          </a:p>
        </p:txBody>
      </p:sp>
      <p:sp>
        <p:nvSpPr>
          <p:cNvPr id="9" name="Content Placeholder 2">
            <a:extLst>
              <a:ext uri="{FF2B5EF4-FFF2-40B4-BE49-F238E27FC236}">
                <a16:creationId xmlns:a16="http://schemas.microsoft.com/office/drawing/2014/main" id="{7288AD7A-3F7A-60D8-B215-F45ACDB00F1A}"/>
              </a:ext>
            </a:extLst>
          </p:cNvPr>
          <p:cNvSpPr>
            <a:spLocks noGrp="1"/>
          </p:cNvSpPr>
          <p:nvPr>
            <p:ph idx="1"/>
          </p:nvPr>
        </p:nvSpPr>
        <p:spPr>
          <a:xfrm>
            <a:off x="630936" y="2807208"/>
            <a:ext cx="3429000" cy="3410712"/>
          </a:xfrm>
        </p:spPr>
        <p:txBody>
          <a:bodyPr anchor="t">
            <a:normAutofit/>
          </a:bodyPr>
          <a:lstStyle/>
          <a:p>
            <a:r>
              <a:rPr lang="en-US" sz="2200"/>
              <a:t>On master device </a:t>
            </a:r>
          </a:p>
          <a:p>
            <a:r>
              <a:rPr lang="en-US" sz="2200"/>
              <a:t>Rostopic list </a:t>
            </a:r>
          </a:p>
          <a:p>
            <a:r>
              <a:rPr lang="en-US" sz="2200"/>
              <a:t>Rostopic echo /imu/data_raw</a:t>
            </a:r>
          </a:p>
          <a:p>
            <a:pPr marL="0" indent="0">
              <a:buNone/>
            </a:pPr>
            <a:endParaRPr lang="en-US" sz="2200"/>
          </a:p>
        </p:txBody>
      </p:sp>
      <p:pic>
        <p:nvPicPr>
          <p:cNvPr id="16" name="Picture 15" descr="A computer screen shot of a computer code&#10;&#10;Description automatically generated">
            <a:extLst>
              <a:ext uri="{FF2B5EF4-FFF2-40B4-BE49-F238E27FC236}">
                <a16:creationId xmlns:a16="http://schemas.microsoft.com/office/drawing/2014/main" id="{E8FFF193-9640-04B5-A66F-B36D9ECCB312}"/>
              </a:ext>
            </a:extLst>
          </p:cNvPr>
          <p:cNvPicPr>
            <a:picLocks noChangeAspect="1"/>
          </p:cNvPicPr>
          <p:nvPr/>
        </p:nvPicPr>
        <p:blipFill>
          <a:blip r:embed="rId8"/>
          <a:stretch>
            <a:fillRect/>
          </a:stretch>
        </p:blipFill>
        <p:spPr>
          <a:xfrm>
            <a:off x="4654296" y="1392402"/>
            <a:ext cx="6903720" cy="4073195"/>
          </a:xfrm>
          <a:prstGeom prst="rect">
            <a:avLst/>
          </a:prstGeom>
        </p:spPr>
      </p:pic>
    </p:spTree>
    <p:extLst>
      <p:ext uri="{BB962C8B-B14F-4D97-AF65-F5344CB8AC3E}">
        <p14:creationId xmlns:p14="http://schemas.microsoft.com/office/powerpoint/2010/main" val="3609204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5037559" y="2917656"/>
            <a:ext cx="2116881" cy="1022688"/>
          </a:xfrm>
        </p:spPr>
        <p:txBody>
          <a:bodyPr>
            <a:normAutofit/>
          </a:bodyPr>
          <a:lstStyle/>
          <a:p>
            <a:r>
              <a:rPr lang="en-US" sz="4000" b="1" dirty="0">
                <a:solidFill>
                  <a:srgbClr val="002060"/>
                </a:solidFill>
                <a:latin typeface="+mn-lt"/>
                <a:ea typeface="+mn-ea"/>
                <a:cs typeface="+mn-cs"/>
              </a:rPr>
              <a:t>Encoder</a:t>
            </a:r>
          </a:p>
        </p:txBody>
      </p:sp>
    </p:spTree>
    <p:extLst>
      <p:ext uri="{BB962C8B-B14F-4D97-AF65-F5344CB8AC3E}">
        <p14:creationId xmlns:p14="http://schemas.microsoft.com/office/powerpoint/2010/main" val="340319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Types of encoder</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normAutofit lnSpcReduction="10000"/>
          </a:bodyPr>
          <a:lstStyle/>
          <a:p>
            <a:pPr algn="l"/>
            <a:r>
              <a:rPr lang="en-US" b="0" i="0" dirty="0">
                <a:solidFill>
                  <a:srgbClr val="000000"/>
                </a:solidFill>
                <a:effectLst/>
                <a:latin typeface="Inter"/>
              </a:rPr>
              <a:t>“</a:t>
            </a:r>
            <a:r>
              <a:rPr lang="en-US" b="1" i="0" dirty="0">
                <a:solidFill>
                  <a:srgbClr val="000000"/>
                </a:solidFill>
                <a:effectLst/>
                <a:latin typeface="Inter"/>
              </a:rPr>
              <a:t>Absolute Rotary Encoders</a:t>
            </a:r>
            <a:r>
              <a:rPr lang="en-US" b="0" i="0" dirty="0">
                <a:solidFill>
                  <a:srgbClr val="000000"/>
                </a:solidFill>
                <a:effectLst/>
                <a:latin typeface="Inter"/>
              </a:rPr>
              <a:t>” can measure “angular” positions while “</a:t>
            </a:r>
            <a:r>
              <a:rPr lang="en-US" b="1" i="0" dirty="0">
                <a:solidFill>
                  <a:srgbClr val="000000"/>
                </a:solidFill>
                <a:effectLst/>
                <a:latin typeface="Inter"/>
              </a:rPr>
              <a:t>Incremental Rotary Encoders</a:t>
            </a:r>
            <a:r>
              <a:rPr lang="en-US" b="0" i="0" dirty="0">
                <a:solidFill>
                  <a:srgbClr val="000000"/>
                </a:solidFill>
                <a:effectLst/>
                <a:latin typeface="Inter"/>
              </a:rPr>
              <a:t>” can measure things such as distance, speed, and position.</a:t>
            </a:r>
          </a:p>
          <a:p>
            <a:pPr algn="l"/>
            <a:r>
              <a:rPr lang="en-US" b="0" i="0" dirty="0">
                <a:solidFill>
                  <a:srgbClr val="000000"/>
                </a:solidFill>
                <a:effectLst/>
                <a:latin typeface="Inter"/>
              </a:rPr>
              <a:t>Rotary Encoders are employed in a wide variety of application areas such as computer input devices like mice and trackballs as well as robotics.</a:t>
            </a:r>
          </a:p>
          <a:p>
            <a:pPr algn="l"/>
            <a:r>
              <a:rPr lang="en-US" b="0" i="0" dirty="0">
                <a:solidFill>
                  <a:srgbClr val="000000"/>
                </a:solidFill>
                <a:effectLst/>
                <a:latin typeface="Inter"/>
              </a:rPr>
              <a:t>Rotary or Shaft encoders, as previously stated, may be “Absolute” or “Incremental”.</a:t>
            </a:r>
          </a:p>
          <a:p>
            <a:endParaRPr lang="en-US" dirty="0"/>
          </a:p>
        </p:txBody>
      </p:sp>
    </p:spTree>
    <p:extLst>
      <p:ext uri="{BB962C8B-B14F-4D97-AF65-F5344CB8AC3E}">
        <p14:creationId xmlns:p14="http://schemas.microsoft.com/office/powerpoint/2010/main" val="333269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Types of encoder</a:t>
            </a:r>
          </a:p>
        </p:txBody>
      </p:sp>
      <p:pic>
        <p:nvPicPr>
          <p:cNvPr id="4098" name="Picture 2">
            <a:extLst>
              <a:ext uri="{FF2B5EF4-FFF2-40B4-BE49-F238E27FC236}">
                <a16:creationId xmlns:a16="http://schemas.microsoft.com/office/drawing/2014/main" id="{C28EB675-BBAD-4B94-D68F-D54BB7BB6E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9" t="8007" r="3036" b="14950"/>
          <a:stretch/>
        </p:blipFill>
        <p:spPr bwMode="auto">
          <a:xfrm>
            <a:off x="1645665" y="2179191"/>
            <a:ext cx="8900670" cy="414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8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B284537A-E2AE-E7B0-5F7A-AC9020597877}"/>
              </a:ext>
            </a:extLst>
          </p:cNvPr>
          <p:cNvSpPr>
            <a:spLocks noGrp="1"/>
          </p:cNvSpPr>
          <p:nvPr>
            <p:ph type="title"/>
          </p:nvPr>
        </p:nvSpPr>
        <p:spPr>
          <a:xfrm>
            <a:off x="640080" y="329184"/>
            <a:ext cx="6894576" cy="1783080"/>
          </a:xfrm>
        </p:spPr>
        <p:txBody>
          <a:bodyPr anchor="b">
            <a:normAutofit/>
          </a:bodyPr>
          <a:lstStyle/>
          <a:p>
            <a:r>
              <a:rPr lang="en-US" sz="5400"/>
              <a:t>Photoelectric encoder</a:t>
            </a:r>
          </a:p>
        </p:txBody>
      </p:sp>
      <p:sp>
        <p:nvSpPr>
          <p:cNvPr id="9" name="Content Placeholder 2">
            <a:extLst>
              <a:ext uri="{FF2B5EF4-FFF2-40B4-BE49-F238E27FC236}">
                <a16:creationId xmlns:a16="http://schemas.microsoft.com/office/drawing/2014/main" id="{C46FA833-9DE7-7B67-BF62-5D45C59F96A6}"/>
              </a:ext>
            </a:extLst>
          </p:cNvPr>
          <p:cNvSpPr>
            <a:spLocks noGrp="1"/>
          </p:cNvSpPr>
          <p:nvPr>
            <p:ph idx="1"/>
          </p:nvPr>
        </p:nvSpPr>
        <p:spPr>
          <a:xfrm>
            <a:off x="640080" y="2706624"/>
            <a:ext cx="6894576" cy="3483864"/>
          </a:xfrm>
        </p:spPr>
        <p:txBody>
          <a:bodyPr>
            <a:normAutofit/>
          </a:bodyPr>
          <a:lstStyle/>
          <a:p>
            <a:pPr marL="0" indent="0">
              <a:buNone/>
            </a:pPr>
            <a:r>
              <a:rPr lang="en-US" sz="2200" dirty="0"/>
              <a:t>We are using an incremental encoder but if you are using encoder with 2 channels to indicate direction that will be better</a:t>
            </a:r>
          </a:p>
          <a:p>
            <a:pPr marL="0" indent="0">
              <a:buNone/>
            </a:pPr>
            <a:endParaRPr lang="en-US" sz="2200" dirty="0"/>
          </a:p>
        </p:txBody>
      </p:sp>
      <p:pic>
        <p:nvPicPr>
          <p:cNvPr id="2050" name="Picture 2">
            <a:extLst>
              <a:ext uri="{FF2B5EF4-FFF2-40B4-BE49-F238E27FC236}">
                <a16:creationId xmlns:a16="http://schemas.microsoft.com/office/drawing/2014/main" id="{B682100F-E646-676E-B8A6-58397779E64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463875" y="825060"/>
            <a:ext cx="2452866" cy="24528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997B06A-5AB1-45D3-3E1C-E1BA27BA41C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909991" y="4079193"/>
            <a:ext cx="3903626"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5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4F1314-87F7-EE9D-E1C9-604D3A7BD167}"/>
              </a:ext>
            </a:extLst>
          </p:cNvPr>
          <p:cNvSpPr txBox="1"/>
          <p:nvPr/>
        </p:nvSpPr>
        <p:spPr>
          <a:xfrm>
            <a:off x="-1735083" y="1650412"/>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Sensors</a:t>
            </a:r>
          </a:p>
        </p:txBody>
      </p:sp>
      <p:cxnSp>
        <p:nvCxnSpPr>
          <p:cNvPr id="16" name="Straight Connector 15">
            <a:extLst>
              <a:ext uri="{FF2B5EF4-FFF2-40B4-BE49-F238E27FC236}">
                <a16:creationId xmlns:a16="http://schemas.microsoft.com/office/drawing/2014/main" id="{D7AADB5C-15BB-EADF-F182-BB494919576A}"/>
              </a:ext>
            </a:extLst>
          </p:cNvPr>
          <p:cNvCxnSpPr/>
          <p:nvPr/>
        </p:nvCxnSpPr>
        <p:spPr>
          <a:xfrm>
            <a:off x="321548" y="2983900"/>
            <a:ext cx="463229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F51AE42-5912-B95E-1DAB-E9D5E0390840}"/>
              </a:ext>
            </a:extLst>
          </p:cNvPr>
          <p:cNvGrpSpPr/>
          <p:nvPr/>
        </p:nvGrpSpPr>
        <p:grpSpPr>
          <a:xfrm>
            <a:off x="6092312" y="-6165142"/>
            <a:ext cx="7182459" cy="12330284"/>
            <a:chOff x="6096000" y="-1562970"/>
            <a:chExt cx="7182459" cy="12330284"/>
          </a:xfrm>
          <a:blipFill>
            <a:blip r:embed="rId2"/>
            <a:stretch>
              <a:fillRect/>
            </a:stretch>
          </a:blipFill>
        </p:grpSpPr>
        <p:sp>
          <p:nvSpPr>
            <p:cNvPr id="21" name="Hexagon 20">
              <a:extLst>
                <a:ext uri="{FF2B5EF4-FFF2-40B4-BE49-F238E27FC236}">
                  <a16:creationId xmlns:a16="http://schemas.microsoft.com/office/drawing/2014/main" id="{E2AE677A-B5B2-941A-3F88-4C2DFCD3A0A5}"/>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F5F641FF-6369-602B-7DBF-4C993340FE03}"/>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E70A8FF-3BF3-BA0C-F528-9B6A5301378D}"/>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56C6F3A8-D9DD-3B9A-4414-B9FA940D7C51}"/>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B28D436E-A9F1-F204-3FA2-5C6F5ABAD3C4}"/>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Hexagon 1024">
              <a:extLst>
                <a:ext uri="{FF2B5EF4-FFF2-40B4-BE49-F238E27FC236}">
                  <a16:creationId xmlns:a16="http://schemas.microsoft.com/office/drawing/2014/main" id="{A93DE1CB-EBFF-6F66-DA87-40656043228A}"/>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 name="Hexagon 1025">
              <a:extLst>
                <a:ext uri="{FF2B5EF4-FFF2-40B4-BE49-F238E27FC236}">
                  <a16:creationId xmlns:a16="http://schemas.microsoft.com/office/drawing/2014/main" id="{BA46D4D0-28A0-1E6B-67CE-46954775D7F8}"/>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Hexagon 1029">
              <a:extLst>
                <a:ext uri="{FF2B5EF4-FFF2-40B4-BE49-F238E27FC236}">
                  <a16:creationId xmlns:a16="http://schemas.microsoft.com/office/drawing/2014/main" id="{C8A5BC2E-3FE9-8F12-A2C6-396142DF4F3C}"/>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Hexagon 1031">
              <a:extLst>
                <a:ext uri="{FF2B5EF4-FFF2-40B4-BE49-F238E27FC236}">
                  <a16:creationId xmlns:a16="http://schemas.microsoft.com/office/drawing/2014/main" id="{7A619DE4-B969-3089-F5D7-31CAECE4F600}"/>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Hexagon 1037">
              <a:extLst>
                <a:ext uri="{FF2B5EF4-FFF2-40B4-BE49-F238E27FC236}">
                  <a16:creationId xmlns:a16="http://schemas.microsoft.com/office/drawing/2014/main" id="{5F89FB3F-0B55-836E-0EDA-F9847EB77A87}"/>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Hexagon 1039">
              <a:extLst>
                <a:ext uri="{FF2B5EF4-FFF2-40B4-BE49-F238E27FC236}">
                  <a16:creationId xmlns:a16="http://schemas.microsoft.com/office/drawing/2014/main" id="{C5FAE7E5-973E-CD37-D0F4-F04464A5C4BB}"/>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Hexagon 1040">
              <a:extLst>
                <a:ext uri="{FF2B5EF4-FFF2-40B4-BE49-F238E27FC236}">
                  <a16:creationId xmlns:a16="http://schemas.microsoft.com/office/drawing/2014/main" id="{A7E5C770-BCF5-6185-77B5-9FF7C557F99E}"/>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Hexagon 1041">
              <a:extLst>
                <a:ext uri="{FF2B5EF4-FFF2-40B4-BE49-F238E27FC236}">
                  <a16:creationId xmlns:a16="http://schemas.microsoft.com/office/drawing/2014/main" id="{AD0D29AE-9703-65EB-8450-D59AD2898933}"/>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Hexagon 1042">
              <a:extLst>
                <a:ext uri="{FF2B5EF4-FFF2-40B4-BE49-F238E27FC236}">
                  <a16:creationId xmlns:a16="http://schemas.microsoft.com/office/drawing/2014/main" id="{B9CDEDC4-695C-B2CD-4C12-81FBC1C88561}"/>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Hexagon 1043">
              <a:extLst>
                <a:ext uri="{FF2B5EF4-FFF2-40B4-BE49-F238E27FC236}">
                  <a16:creationId xmlns:a16="http://schemas.microsoft.com/office/drawing/2014/main" id="{8919846D-D491-E766-C109-BF4B0437E67A}"/>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Hexagon 1044">
              <a:extLst>
                <a:ext uri="{FF2B5EF4-FFF2-40B4-BE49-F238E27FC236}">
                  <a16:creationId xmlns:a16="http://schemas.microsoft.com/office/drawing/2014/main" id="{3AC41844-87CF-27AD-4187-EE10620CAAD4}"/>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Hexagon 1046">
              <a:extLst>
                <a:ext uri="{FF2B5EF4-FFF2-40B4-BE49-F238E27FC236}">
                  <a16:creationId xmlns:a16="http://schemas.microsoft.com/office/drawing/2014/main" id="{507F640C-9733-CC20-5E94-CA67EAC73D27}"/>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Hexagon 1048">
              <a:extLst>
                <a:ext uri="{FF2B5EF4-FFF2-40B4-BE49-F238E27FC236}">
                  <a16:creationId xmlns:a16="http://schemas.microsoft.com/office/drawing/2014/main" id="{88E78396-18D0-0FC3-48EF-41BFD37CFC6D}"/>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Hexagon 1049">
              <a:extLst>
                <a:ext uri="{FF2B5EF4-FFF2-40B4-BE49-F238E27FC236}">
                  <a16:creationId xmlns:a16="http://schemas.microsoft.com/office/drawing/2014/main" id="{F00EF6BB-CF84-0A23-0101-F8AD17FF797E}"/>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Hexagon 1050">
              <a:extLst>
                <a:ext uri="{FF2B5EF4-FFF2-40B4-BE49-F238E27FC236}">
                  <a16:creationId xmlns:a16="http://schemas.microsoft.com/office/drawing/2014/main" id="{7E09B235-A71A-CC69-A7D5-9107637A6EA5}"/>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Hexagon 1051">
              <a:extLst>
                <a:ext uri="{FF2B5EF4-FFF2-40B4-BE49-F238E27FC236}">
                  <a16:creationId xmlns:a16="http://schemas.microsoft.com/office/drawing/2014/main" id="{2EDF4BB3-94CC-2BEC-27E4-D680CC02B073}"/>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Hexagon 1052">
              <a:extLst>
                <a:ext uri="{FF2B5EF4-FFF2-40B4-BE49-F238E27FC236}">
                  <a16:creationId xmlns:a16="http://schemas.microsoft.com/office/drawing/2014/main" id="{F80C866B-0385-AE0E-54CE-8D3EFED7FF2B}"/>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Hexagon 1053">
              <a:extLst>
                <a:ext uri="{FF2B5EF4-FFF2-40B4-BE49-F238E27FC236}">
                  <a16:creationId xmlns:a16="http://schemas.microsoft.com/office/drawing/2014/main" id="{96E2E9FF-9F51-8A60-FE74-99B55D89E7DF}"/>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Hexagon 1054">
              <a:extLst>
                <a:ext uri="{FF2B5EF4-FFF2-40B4-BE49-F238E27FC236}">
                  <a16:creationId xmlns:a16="http://schemas.microsoft.com/office/drawing/2014/main" id="{05CFD752-D6B3-4171-DC67-B9B17BE8E998}"/>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Hexagon 1055">
              <a:extLst>
                <a:ext uri="{FF2B5EF4-FFF2-40B4-BE49-F238E27FC236}">
                  <a16:creationId xmlns:a16="http://schemas.microsoft.com/office/drawing/2014/main" id="{872C661B-7161-E33E-D8A8-6C215C94ADDC}"/>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Hexagon 1056">
              <a:extLst>
                <a:ext uri="{FF2B5EF4-FFF2-40B4-BE49-F238E27FC236}">
                  <a16:creationId xmlns:a16="http://schemas.microsoft.com/office/drawing/2014/main" id="{D9EE6671-7D07-CAEB-B3E4-D016130CFA7B}"/>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Hexagon 1057">
              <a:extLst>
                <a:ext uri="{FF2B5EF4-FFF2-40B4-BE49-F238E27FC236}">
                  <a16:creationId xmlns:a16="http://schemas.microsoft.com/office/drawing/2014/main" id="{7AD1AF5D-1772-1F43-95B4-3A0102562BEA}"/>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Hexagon 1058">
              <a:extLst>
                <a:ext uri="{FF2B5EF4-FFF2-40B4-BE49-F238E27FC236}">
                  <a16:creationId xmlns:a16="http://schemas.microsoft.com/office/drawing/2014/main" id="{2365B5E5-8D46-C251-C0C2-B7B5D4A27C21}"/>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Hexagon 1059">
              <a:extLst>
                <a:ext uri="{FF2B5EF4-FFF2-40B4-BE49-F238E27FC236}">
                  <a16:creationId xmlns:a16="http://schemas.microsoft.com/office/drawing/2014/main" id="{F187CBA0-6791-3903-407F-D5B0732C72B2}"/>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Hexagon 1060">
              <a:extLst>
                <a:ext uri="{FF2B5EF4-FFF2-40B4-BE49-F238E27FC236}">
                  <a16:creationId xmlns:a16="http://schemas.microsoft.com/office/drawing/2014/main" id="{EB5044F9-FBA7-50A9-EA47-12298026BED9}"/>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2" name="Hexagon 1061">
              <a:extLst>
                <a:ext uri="{FF2B5EF4-FFF2-40B4-BE49-F238E27FC236}">
                  <a16:creationId xmlns:a16="http://schemas.microsoft.com/office/drawing/2014/main" id="{E5E64888-F33E-D829-32CC-AF88510A89CA}"/>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Hexagon 1062">
              <a:extLst>
                <a:ext uri="{FF2B5EF4-FFF2-40B4-BE49-F238E27FC236}">
                  <a16:creationId xmlns:a16="http://schemas.microsoft.com/office/drawing/2014/main" id="{05219F0A-580C-990E-CA52-C517BD5FB004}"/>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Hexagon 1063">
              <a:extLst>
                <a:ext uri="{FF2B5EF4-FFF2-40B4-BE49-F238E27FC236}">
                  <a16:creationId xmlns:a16="http://schemas.microsoft.com/office/drawing/2014/main" id="{3E111DB4-EF5C-E13A-378F-15E85522F3EB}"/>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5" name="Hexagon 1064">
              <a:extLst>
                <a:ext uri="{FF2B5EF4-FFF2-40B4-BE49-F238E27FC236}">
                  <a16:creationId xmlns:a16="http://schemas.microsoft.com/office/drawing/2014/main" id="{27D3062B-E573-AFF3-F9ED-D2836FA5C27C}"/>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Hexagon 1065">
              <a:extLst>
                <a:ext uri="{FF2B5EF4-FFF2-40B4-BE49-F238E27FC236}">
                  <a16:creationId xmlns:a16="http://schemas.microsoft.com/office/drawing/2014/main" id="{742AECC7-E34B-145F-31A6-34E58F6089C2}"/>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7" name="Hexagon 1066">
              <a:extLst>
                <a:ext uri="{FF2B5EF4-FFF2-40B4-BE49-F238E27FC236}">
                  <a16:creationId xmlns:a16="http://schemas.microsoft.com/office/drawing/2014/main" id="{3A239464-3958-11C0-097D-1FE6E4AEFF0C}"/>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Hexagon 1067">
              <a:extLst>
                <a:ext uri="{FF2B5EF4-FFF2-40B4-BE49-F238E27FC236}">
                  <a16:creationId xmlns:a16="http://schemas.microsoft.com/office/drawing/2014/main" id="{6ADB45D5-4724-ABB3-644D-03FE6D56C1A7}"/>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9" name="Hexagon 1068">
              <a:extLst>
                <a:ext uri="{FF2B5EF4-FFF2-40B4-BE49-F238E27FC236}">
                  <a16:creationId xmlns:a16="http://schemas.microsoft.com/office/drawing/2014/main" id="{02D34450-EECD-E4C2-FEC3-C692FA8826B1}"/>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Hexagon 1069">
              <a:extLst>
                <a:ext uri="{FF2B5EF4-FFF2-40B4-BE49-F238E27FC236}">
                  <a16:creationId xmlns:a16="http://schemas.microsoft.com/office/drawing/2014/main" id="{074A8A4F-A5E4-7DC3-1100-EA9AE36BF2A4}"/>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Hexagon 1070">
              <a:extLst>
                <a:ext uri="{FF2B5EF4-FFF2-40B4-BE49-F238E27FC236}">
                  <a16:creationId xmlns:a16="http://schemas.microsoft.com/office/drawing/2014/main" id="{100A8B39-7DC8-5053-B60C-D236DAF3647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Hexagon 1071">
              <a:extLst>
                <a:ext uri="{FF2B5EF4-FFF2-40B4-BE49-F238E27FC236}">
                  <a16:creationId xmlns:a16="http://schemas.microsoft.com/office/drawing/2014/main" id="{34DD53C4-C4A2-D715-BBDA-5556BFB386C5}"/>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Hexagon 1072">
              <a:extLst>
                <a:ext uri="{FF2B5EF4-FFF2-40B4-BE49-F238E27FC236}">
                  <a16:creationId xmlns:a16="http://schemas.microsoft.com/office/drawing/2014/main" id="{6C867DEF-BB8D-A29B-2FC8-0D89B005AA3A}"/>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Hexagon 1073">
              <a:extLst>
                <a:ext uri="{FF2B5EF4-FFF2-40B4-BE49-F238E27FC236}">
                  <a16:creationId xmlns:a16="http://schemas.microsoft.com/office/drawing/2014/main" id="{D0374F1C-3C59-696E-2310-0AE927ECB036}"/>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5" name="Hexagon 1074">
              <a:extLst>
                <a:ext uri="{FF2B5EF4-FFF2-40B4-BE49-F238E27FC236}">
                  <a16:creationId xmlns:a16="http://schemas.microsoft.com/office/drawing/2014/main" id="{74FEFEA0-5F8E-A4FC-BA5B-9C65B023F44D}"/>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Hexagon 1075">
              <a:extLst>
                <a:ext uri="{FF2B5EF4-FFF2-40B4-BE49-F238E27FC236}">
                  <a16:creationId xmlns:a16="http://schemas.microsoft.com/office/drawing/2014/main" id="{AF1E69BB-E78D-1CBF-B570-79E32FE1BDE6}"/>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Hexagon 1076">
              <a:extLst>
                <a:ext uri="{FF2B5EF4-FFF2-40B4-BE49-F238E27FC236}">
                  <a16:creationId xmlns:a16="http://schemas.microsoft.com/office/drawing/2014/main" id="{D4E52C98-883B-8543-E822-A6F555355415}"/>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Hexagon 1077">
              <a:extLst>
                <a:ext uri="{FF2B5EF4-FFF2-40B4-BE49-F238E27FC236}">
                  <a16:creationId xmlns:a16="http://schemas.microsoft.com/office/drawing/2014/main" id="{F78477DB-3DE8-77DF-C221-7BF1A022E52E}"/>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Hexagon 1078">
              <a:extLst>
                <a:ext uri="{FF2B5EF4-FFF2-40B4-BE49-F238E27FC236}">
                  <a16:creationId xmlns:a16="http://schemas.microsoft.com/office/drawing/2014/main" id="{9EA79C7F-95EB-9644-C150-3068AAE6B7DB}"/>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Hexagon 1079">
              <a:extLst>
                <a:ext uri="{FF2B5EF4-FFF2-40B4-BE49-F238E27FC236}">
                  <a16:creationId xmlns:a16="http://schemas.microsoft.com/office/drawing/2014/main" id="{F2F05360-5B25-017E-7B3F-FB1C623B2473}"/>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1" name="Hexagon 1080">
              <a:extLst>
                <a:ext uri="{FF2B5EF4-FFF2-40B4-BE49-F238E27FC236}">
                  <a16:creationId xmlns:a16="http://schemas.microsoft.com/office/drawing/2014/main" id="{DF8D0732-0958-DE9A-D15E-189B7BE3BF14}"/>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Hexagon 1081">
              <a:extLst>
                <a:ext uri="{FF2B5EF4-FFF2-40B4-BE49-F238E27FC236}">
                  <a16:creationId xmlns:a16="http://schemas.microsoft.com/office/drawing/2014/main" id="{92E4D1E1-7CCE-F180-962D-FFAEF11418F1}"/>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Hexagon 1082">
              <a:extLst>
                <a:ext uri="{FF2B5EF4-FFF2-40B4-BE49-F238E27FC236}">
                  <a16:creationId xmlns:a16="http://schemas.microsoft.com/office/drawing/2014/main" id="{2123B026-0325-060A-3403-B3F6347FF8CE}"/>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4" name="Hexagon 1083">
              <a:extLst>
                <a:ext uri="{FF2B5EF4-FFF2-40B4-BE49-F238E27FC236}">
                  <a16:creationId xmlns:a16="http://schemas.microsoft.com/office/drawing/2014/main" id="{95A85E5D-5810-F1B5-CC72-8F955AFE941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Hexagon 1084">
              <a:extLst>
                <a:ext uri="{FF2B5EF4-FFF2-40B4-BE49-F238E27FC236}">
                  <a16:creationId xmlns:a16="http://schemas.microsoft.com/office/drawing/2014/main" id="{DA500B3F-0D2A-D8DE-511A-5FE992C98775}"/>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Hexagon 1085">
              <a:extLst>
                <a:ext uri="{FF2B5EF4-FFF2-40B4-BE49-F238E27FC236}">
                  <a16:creationId xmlns:a16="http://schemas.microsoft.com/office/drawing/2014/main" id="{C7E5A742-A699-778D-D9CF-0425DBF17E33}"/>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Hexagon 1086">
              <a:extLst>
                <a:ext uri="{FF2B5EF4-FFF2-40B4-BE49-F238E27FC236}">
                  <a16:creationId xmlns:a16="http://schemas.microsoft.com/office/drawing/2014/main" id="{940601FF-F226-53DE-7275-213AAD4D1942}"/>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Hexagon 1087">
              <a:extLst>
                <a:ext uri="{FF2B5EF4-FFF2-40B4-BE49-F238E27FC236}">
                  <a16:creationId xmlns:a16="http://schemas.microsoft.com/office/drawing/2014/main" id="{65223220-8CC6-1009-131E-00A911993203}"/>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Hexagon 1088">
              <a:extLst>
                <a:ext uri="{FF2B5EF4-FFF2-40B4-BE49-F238E27FC236}">
                  <a16:creationId xmlns:a16="http://schemas.microsoft.com/office/drawing/2014/main" id="{0F7BFBB8-57A2-32E2-3891-78887BB662A6}"/>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Hexagon 1089">
              <a:extLst>
                <a:ext uri="{FF2B5EF4-FFF2-40B4-BE49-F238E27FC236}">
                  <a16:creationId xmlns:a16="http://schemas.microsoft.com/office/drawing/2014/main" id="{5BADB112-C43B-8BE5-94EF-0D4B3FF12BA7}"/>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Hexagon 1090">
              <a:extLst>
                <a:ext uri="{FF2B5EF4-FFF2-40B4-BE49-F238E27FC236}">
                  <a16:creationId xmlns:a16="http://schemas.microsoft.com/office/drawing/2014/main" id="{2256487C-C143-C237-F85B-C421C087B76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2" name="Hexagon 1091">
              <a:extLst>
                <a:ext uri="{FF2B5EF4-FFF2-40B4-BE49-F238E27FC236}">
                  <a16:creationId xmlns:a16="http://schemas.microsoft.com/office/drawing/2014/main" id="{F55116D0-FF34-9EAF-7D91-68C462CA8436}"/>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Hexagon 1092">
              <a:extLst>
                <a:ext uri="{FF2B5EF4-FFF2-40B4-BE49-F238E27FC236}">
                  <a16:creationId xmlns:a16="http://schemas.microsoft.com/office/drawing/2014/main" id="{B3F3BC3D-D4DF-59A8-81DF-68ED1E1BF720}"/>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94F3C805-8092-B94A-512C-77C406A0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30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3" name="Title 1">
            <a:extLst>
              <a:ext uri="{FF2B5EF4-FFF2-40B4-BE49-F238E27FC236}">
                <a16:creationId xmlns:a16="http://schemas.microsoft.com/office/drawing/2014/main" id="{9CA24666-73EB-1945-1E29-767D3E22B044}"/>
              </a:ext>
            </a:extLst>
          </p:cNvPr>
          <p:cNvSpPr>
            <a:spLocks noGrp="1"/>
          </p:cNvSpPr>
          <p:nvPr>
            <p:ph type="title"/>
          </p:nvPr>
        </p:nvSpPr>
        <p:spPr>
          <a:xfrm>
            <a:off x="630936" y="640080"/>
            <a:ext cx="4818888" cy="1481328"/>
          </a:xfrm>
        </p:spPr>
        <p:txBody>
          <a:bodyPr anchor="b">
            <a:normAutofit/>
          </a:bodyPr>
          <a:lstStyle/>
          <a:p>
            <a:r>
              <a:rPr lang="en-US" sz="5400"/>
              <a:t>Connections:</a:t>
            </a:r>
          </a:p>
        </p:txBody>
      </p:sp>
      <p:sp>
        <p:nvSpPr>
          <p:cNvPr id="9" name="Content Placeholder 2">
            <a:extLst>
              <a:ext uri="{FF2B5EF4-FFF2-40B4-BE49-F238E27FC236}">
                <a16:creationId xmlns:a16="http://schemas.microsoft.com/office/drawing/2014/main" id="{E89C7E06-A15C-ECDC-CECB-FEB2A408B568}"/>
              </a:ext>
            </a:extLst>
          </p:cNvPr>
          <p:cNvSpPr>
            <a:spLocks noGrp="1"/>
          </p:cNvSpPr>
          <p:nvPr>
            <p:ph idx="1"/>
          </p:nvPr>
        </p:nvSpPr>
        <p:spPr>
          <a:xfrm>
            <a:off x="630936" y="2280018"/>
            <a:ext cx="4818888" cy="3547872"/>
          </a:xfrm>
        </p:spPr>
        <p:txBody>
          <a:bodyPr anchor="t">
            <a:normAutofit/>
          </a:bodyPr>
          <a:lstStyle/>
          <a:p>
            <a:pPr marL="0" indent="0">
              <a:buNone/>
            </a:pPr>
            <a:endParaRPr lang="en-US" sz="2000" dirty="0"/>
          </a:p>
          <a:p>
            <a:r>
              <a:rPr lang="en-US" sz="2000" b="1" i="0" dirty="0">
                <a:effectLst/>
                <a:highlight>
                  <a:srgbClr val="FFFFFF"/>
                </a:highlight>
                <a:latin typeface="Arial" panose="020B0604020202020204" pitchFamily="34" charset="0"/>
              </a:rPr>
              <a:t>Connecting pins of the speed module (encoder FC-03):</a:t>
            </a:r>
            <a:endParaRPr lang="en-US" sz="2000" b="0" i="0" dirty="0">
              <a:effectLst/>
              <a:highlight>
                <a:srgbClr val="FFFFFF"/>
              </a:highlight>
              <a:latin typeface="Arial" panose="020B0604020202020204" pitchFamily="34" charset="0"/>
            </a:endParaRPr>
          </a:p>
          <a:p>
            <a:r>
              <a:rPr lang="en-US" sz="2000" b="0" i="0" dirty="0">
                <a:effectLst/>
                <a:highlight>
                  <a:srgbClr val="FFFFFF"/>
                </a:highlight>
                <a:latin typeface="Arial" panose="020B0604020202020204" pitchFamily="34" charset="0"/>
              </a:rPr>
              <a:t>VCC: Module power supply from 3.3V to 12V.</a:t>
            </a:r>
          </a:p>
          <a:p>
            <a:r>
              <a:rPr lang="en-US" sz="2000" b="0" i="0" dirty="0">
                <a:effectLst/>
                <a:highlight>
                  <a:srgbClr val="FFFFFF"/>
                </a:highlight>
                <a:latin typeface="Arial" panose="020B0604020202020204" pitchFamily="34" charset="0"/>
              </a:rPr>
              <a:t>GND: Ground.</a:t>
            </a:r>
          </a:p>
          <a:p>
            <a:r>
              <a:rPr lang="en-US" sz="2000" b="0" i="0" dirty="0">
                <a:effectLst/>
                <a:highlight>
                  <a:srgbClr val="FFFFFF"/>
                </a:highlight>
                <a:latin typeface="Arial" panose="020B0604020202020204" pitchFamily="34" charset="0"/>
              </a:rPr>
              <a:t>D0: Digital signal of the output pulses.</a:t>
            </a:r>
          </a:p>
          <a:p>
            <a:r>
              <a:rPr lang="en-US" sz="2000" b="0" i="0" dirty="0">
                <a:effectLst/>
                <a:highlight>
                  <a:srgbClr val="FFFFFF"/>
                </a:highlight>
                <a:latin typeface="Arial" panose="020B0604020202020204" pitchFamily="34" charset="0"/>
              </a:rPr>
              <a:t>A0: Analog signal of the output pulses. Output signal in real time. (Usually not used).</a:t>
            </a:r>
          </a:p>
          <a:p>
            <a:pPr marL="0" indent="0">
              <a:buNone/>
            </a:pPr>
            <a:endParaRPr lang="en-US" sz="2000" dirty="0"/>
          </a:p>
        </p:txBody>
      </p:sp>
      <p:pic>
        <p:nvPicPr>
          <p:cNvPr id="16" name="Picture 2" descr="IR infrared speed sensor with Arduino | How does work IR speed sensor -  SriTu Hobby">
            <a:extLst>
              <a:ext uri="{FF2B5EF4-FFF2-40B4-BE49-F238E27FC236}">
                <a16:creationId xmlns:a16="http://schemas.microsoft.com/office/drawing/2014/main" id="{CE30C749-61A1-FD87-9471-BC70EF2D683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08" b="89086" l="8000" r="97143">
                        <a14:foregroundMark x1="14000" y1="28426" x2="14000" y2="28426"/>
                        <a14:foregroundMark x1="20000" y1="45685" x2="9857" y2="54822"/>
                        <a14:foregroundMark x1="9857" y1="54822" x2="3571" y2="39848"/>
                        <a14:foregroundMark x1="3571" y1="39848" x2="8000" y2="1269"/>
                        <a14:foregroundMark x1="8000" y1="1269" x2="21143" y2="14213"/>
                        <a14:foregroundMark x1="21143" y1="14213" x2="20857" y2="50254"/>
                        <a14:foregroundMark x1="20857" y1="50254" x2="15000" y2="53553"/>
                        <a14:foregroundMark x1="27286" y1="78680" x2="27286" y2="78680"/>
                        <a14:foregroundMark x1="28714" y1="78680" x2="28714" y2="78680"/>
                        <a14:foregroundMark x1="28714" y1="78680" x2="28714" y2="78680"/>
                        <a14:foregroundMark x1="36857" y1="12690" x2="43857" y2="9645"/>
                        <a14:foregroundMark x1="44571" y1="11168" x2="36429" y2="9898"/>
                        <a14:foregroundMark x1="36429" y1="9898" x2="43571" y2="13452"/>
                        <a14:foregroundMark x1="44286" y1="35787" x2="44286" y2="37817"/>
                        <a14:foregroundMark x1="41571" y1="36802" x2="41571" y2="36802"/>
                        <a14:foregroundMark x1="39000" y1="39848" x2="39000" y2="39848"/>
                        <a14:foregroundMark x1="39143" y1="38071" x2="39143" y2="38071"/>
                        <a14:foregroundMark x1="39143" y1="35533" x2="39143" y2="35533"/>
                        <a14:foregroundMark x1="41286" y1="60660" x2="41286" y2="60660"/>
                        <a14:foregroundMark x1="39286" y1="63452" x2="39286" y2="63452"/>
                        <a14:foregroundMark x1="46429" y1="60914" x2="46429" y2="60914"/>
                        <a14:foregroundMark x1="47429" y1="63452" x2="47429" y2="63452"/>
                        <a14:foregroundMark x1="48143" y1="63959" x2="48143" y2="63959"/>
                        <a14:foregroundMark x1="49286" y1="63706" x2="49286" y2="63706"/>
                        <a14:foregroundMark x1="48000" y1="60660" x2="48000" y2="60660"/>
                        <a14:foregroundMark x1="50714" y1="63452" x2="50714" y2="63452"/>
                        <a14:foregroundMark x1="50857" y1="60914" x2="50857" y2="60914"/>
                        <a14:foregroundMark x1="51000" y1="60152" x2="51000" y2="60152"/>
                        <a14:foregroundMark x1="51857" y1="62183" x2="51857" y2="62183"/>
                        <a14:foregroundMark x1="53714" y1="64213" x2="53714" y2="64213"/>
                        <a14:foregroundMark x1="55143" y1="63452" x2="55143" y2="63452"/>
                        <a14:foregroundMark x1="57286" y1="65482" x2="57286" y2="65482"/>
                        <a14:foregroundMark x1="59714" y1="64975" x2="59714" y2="64975"/>
                        <a14:foregroundMark x1="58857" y1="64213" x2="58857" y2="64213"/>
                        <a14:foregroundMark x1="60857" y1="61929" x2="60857" y2="61929"/>
                        <a14:foregroundMark x1="62571" y1="63198" x2="62571" y2="63198"/>
                        <a14:foregroundMark x1="62000" y1="65482" x2="62000" y2="65482"/>
                        <a14:foregroundMark x1="63857" y1="64975" x2="63857" y2="64975"/>
                        <a14:foregroundMark x1="65857" y1="62944" x2="65857" y2="62944"/>
                        <a14:foregroundMark x1="67857" y1="64975" x2="67857" y2="64975"/>
                        <a14:foregroundMark x1="69714" y1="62183" x2="69714" y2="62183"/>
                        <a14:foregroundMark x1="72286" y1="62944" x2="72286" y2="62944"/>
                        <a14:foregroundMark x1="73286" y1="63198" x2="73286" y2="63198"/>
                        <a14:foregroundMark x1="74000" y1="63959" x2="74000" y2="63959"/>
                        <a14:foregroundMark x1="75143" y1="63452" x2="75143" y2="63452"/>
                        <a14:foregroundMark x1="76429" y1="63198" x2="76429" y2="63198"/>
                        <a14:foregroundMark x1="75143" y1="60660" x2="75143" y2="60660"/>
                        <a14:foregroundMark x1="79143" y1="62944" x2="79143" y2="62944"/>
                        <a14:foregroundMark x1="81286" y1="62944" x2="81286" y2="62944"/>
                        <a14:foregroundMark x1="82286" y1="62944" x2="82286" y2="62944"/>
                        <a14:foregroundMark x1="84000" y1="62944" x2="84000" y2="62944"/>
                        <a14:foregroundMark x1="86000" y1="62944" x2="86000" y2="62944"/>
                        <a14:foregroundMark x1="88000" y1="62437" x2="88000" y2="62437"/>
                        <a14:foregroundMark x1="88857" y1="87563" x2="88857" y2="87563"/>
                        <a14:foregroundMark x1="88857" y1="87563" x2="71286" y2="94670"/>
                        <a14:foregroundMark x1="71286" y1="94670" x2="54714" y2="87310"/>
                        <a14:foregroundMark x1="54714" y1="87310" x2="39857" y2="89340"/>
                        <a14:foregroundMark x1="82571" y1="37310" x2="46143" y2="37310"/>
                        <a14:foregroundMark x1="97143" y1="10660" x2="46571" y2="8376"/>
                        <a14:foregroundMark x1="46571" y1="8376" x2="45286" y2="10914"/>
                        <a14:foregroundMark x1="14571" y1="59645" x2="14571" y2="59645"/>
                        <a14:foregroundMark x1="16571" y1="58122" x2="16571" y2="58122"/>
                      </a14:backgroundRemoval>
                    </a14:imgEffect>
                  </a14:imgLayer>
                </a14:imgProps>
              </a:ext>
              <a:ext uri="{28A0092B-C50C-407E-A947-70E740481C1C}">
                <a14:useLocalDpi xmlns:a14="http://schemas.microsoft.com/office/drawing/2010/main" val="0"/>
              </a:ext>
            </a:extLst>
          </a:blip>
          <a:srcRect l="6178" t="3059" r="1973" b="5673"/>
          <a:stretch/>
        </p:blipFill>
        <p:spPr bwMode="auto">
          <a:xfrm>
            <a:off x="6099048" y="1903378"/>
            <a:ext cx="5458968" cy="3051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35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Taking data from encoder</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2270119"/>
          </a:xfrm>
        </p:spPr>
        <p:txBody>
          <a:bodyPr>
            <a:normAutofit fontScale="92500" lnSpcReduction="10000"/>
          </a:bodyPr>
          <a:lstStyle/>
          <a:p>
            <a:r>
              <a:rPr lang="en-US" dirty="0"/>
              <a:t>The encoder can be either connected on Arduino and data is sent by serial communication, or connected directly on the raspberry pi</a:t>
            </a:r>
          </a:p>
          <a:p>
            <a:r>
              <a:rPr lang="en-US" dirty="0"/>
              <a:t>We connect the encoders to the Arduino for testing and better configuration with the motors</a:t>
            </a:r>
          </a:p>
          <a:p>
            <a:r>
              <a:rPr lang="en-US" dirty="0"/>
              <a:t>After the data is sent to the raspberry pi, another script is written to convert this data to odometry data for ROS to handle</a:t>
            </a:r>
          </a:p>
        </p:txBody>
      </p:sp>
      <p:graphicFrame>
        <p:nvGraphicFramePr>
          <p:cNvPr id="3" name="Content Placeholder 2">
            <a:extLst>
              <a:ext uri="{FF2B5EF4-FFF2-40B4-BE49-F238E27FC236}">
                <a16:creationId xmlns:a16="http://schemas.microsoft.com/office/drawing/2014/main" id="{8BCD249C-75C8-A456-910D-529724FAE6DB}"/>
              </a:ext>
            </a:extLst>
          </p:cNvPr>
          <p:cNvGraphicFramePr>
            <a:graphicFrameLocks/>
          </p:cNvGraphicFramePr>
          <p:nvPr>
            <p:extLst>
              <p:ext uri="{D42A27DB-BD31-4B8C-83A1-F6EECF244321}">
                <p14:modId xmlns:p14="http://schemas.microsoft.com/office/powerpoint/2010/main" val="445487384"/>
              </p:ext>
            </p:extLst>
          </p:nvPr>
        </p:nvGraphicFramePr>
        <p:xfrm>
          <a:off x="2582674" y="4776187"/>
          <a:ext cx="6791325" cy="15311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2982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9" name="Title 1">
            <a:extLst>
              <a:ext uri="{FF2B5EF4-FFF2-40B4-BE49-F238E27FC236}">
                <a16:creationId xmlns:a16="http://schemas.microsoft.com/office/drawing/2014/main" id="{AA243FD7-58BC-BF6F-0398-08ABC3C22D34}"/>
              </a:ext>
            </a:extLst>
          </p:cNvPr>
          <p:cNvSpPr>
            <a:spLocks noGrp="1"/>
          </p:cNvSpPr>
          <p:nvPr>
            <p:ph type="title"/>
          </p:nvPr>
        </p:nvSpPr>
        <p:spPr>
          <a:xfrm>
            <a:off x="838200" y="544300"/>
            <a:ext cx="10515600" cy="1325563"/>
          </a:xfrm>
        </p:spPr>
        <p:txBody>
          <a:bodyPr>
            <a:normAutofit/>
          </a:bodyPr>
          <a:lstStyle/>
          <a:p>
            <a:r>
              <a:rPr lang="en-US" sz="5400" dirty="0"/>
              <a:t>Arduino code:</a:t>
            </a:r>
          </a:p>
        </p:txBody>
      </p:sp>
      <p:sp>
        <p:nvSpPr>
          <p:cNvPr id="20" name="Content Placeholder 6">
            <a:extLst>
              <a:ext uri="{FF2B5EF4-FFF2-40B4-BE49-F238E27FC236}">
                <a16:creationId xmlns:a16="http://schemas.microsoft.com/office/drawing/2014/main" id="{67583F32-524C-736C-32C8-27CA02FA3432}"/>
              </a:ext>
            </a:extLst>
          </p:cNvPr>
          <p:cNvSpPr>
            <a:spLocks noGrp="1"/>
          </p:cNvSpPr>
          <p:nvPr>
            <p:ph idx="1"/>
          </p:nvPr>
        </p:nvSpPr>
        <p:spPr>
          <a:xfrm>
            <a:off x="838200" y="1929384"/>
            <a:ext cx="10515600" cy="4251960"/>
          </a:xfrm>
        </p:spPr>
        <p:txBody>
          <a:bodyPr>
            <a:normAutofit/>
          </a:bodyPr>
          <a:lstStyle/>
          <a:p>
            <a:r>
              <a:rPr lang="en-US" dirty="0"/>
              <a:t>This code must be setup for the Arduino to publish the ticks </a:t>
            </a:r>
          </a:p>
          <a:p>
            <a:r>
              <a:rPr lang="en-US" dirty="0"/>
              <a:t>Code can be found in this link:</a:t>
            </a:r>
          </a:p>
          <a:p>
            <a:r>
              <a:rPr lang="en-US" dirty="0">
                <a:hlinkClick r:id="rId8"/>
              </a:rPr>
              <a:t>https://automaticaddison.com/how-to-publish-wheel-encoder-tick-data-using-ros-and-arduino/</a:t>
            </a:r>
            <a:r>
              <a:rPr lang="en-US" dirty="0"/>
              <a:t>  </a:t>
            </a:r>
          </a:p>
        </p:txBody>
      </p:sp>
    </p:spTree>
    <p:extLst>
      <p:ext uri="{BB962C8B-B14F-4D97-AF65-F5344CB8AC3E}">
        <p14:creationId xmlns:p14="http://schemas.microsoft.com/office/powerpoint/2010/main" val="114627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5" name="Content Placeholder 14">
            <a:extLst>
              <a:ext uri="{FF2B5EF4-FFF2-40B4-BE49-F238E27FC236}">
                <a16:creationId xmlns:a16="http://schemas.microsoft.com/office/drawing/2014/main" id="{9289AC09-B4E4-4D8E-8205-1374114F784E}"/>
              </a:ext>
            </a:extLst>
          </p:cNvPr>
          <p:cNvSpPr>
            <a:spLocks noGrp="1"/>
          </p:cNvSpPr>
          <p:nvPr>
            <p:ph idx="1"/>
          </p:nvPr>
        </p:nvSpPr>
        <p:spPr/>
        <p:txBody>
          <a:bodyPr/>
          <a:lstStyle/>
          <a:p>
            <a:r>
              <a:rPr lang="en-US" dirty="0"/>
              <a:t>After getting the data from Arduino, we want to compute odometry from encoder ticks.</a:t>
            </a:r>
          </a:p>
          <a:p>
            <a:r>
              <a:rPr lang="en-US" dirty="0"/>
              <a:t>This helps in the sensor messages and in the Kalman filter.</a:t>
            </a:r>
          </a:p>
          <a:p>
            <a:r>
              <a:rPr lang="en-US" dirty="0"/>
              <a:t>You can find the script to convert the tics to </a:t>
            </a:r>
            <a:r>
              <a:rPr lang="en-US" dirty="0" err="1"/>
              <a:t>odom</a:t>
            </a:r>
            <a:r>
              <a:rPr lang="en-US" dirty="0"/>
              <a:t> from here:</a:t>
            </a:r>
          </a:p>
          <a:p>
            <a:pPr lvl="1"/>
            <a:r>
              <a:rPr lang="en-US" dirty="0">
                <a:hlinkClick r:id="rId8"/>
              </a:rPr>
              <a:t>https://get-help.theconstruct.ai/t/convert-encoder-data-to-nav-msgs-odometery/24405/4</a:t>
            </a:r>
            <a:r>
              <a:rPr lang="en-US" dirty="0"/>
              <a:t> </a:t>
            </a:r>
          </a:p>
          <a:p>
            <a:pPr lvl="1"/>
            <a:r>
              <a:rPr lang="en-US" dirty="0">
                <a:hlinkClick r:id="rId9"/>
              </a:rPr>
              <a:t>https://answers.ros.org/question/326434/how-to-compute-odometry-from-encoder-ticks/</a:t>
            </a:r>
            <a:r>
              <a:rPr lang="en-US" dirty="0"/>
              <a:t> </a:t>
            </a:r>
          </a:p>
        </p:txBody>
      </p:sp>
      <p:sp>
        <p:nvSpPr>
          <p:cNvPr id="18" name="Title 17">
            <a:extLst>
              <a:ext uri="{FF2B5EF4-FFF2-40B4-BE49-F238E27FC236}">
                <a16:creationId xmlns:a16="http://schemas.microsoft.com/office/drawing/2014/main" id="{31D8C72F-B566-C49E-068B-A6653BF579C7}"/>
              </a:ext>
            </a:extLst>
          </p:cNvPr>
          <p:cNvSpPr>
            <a:spLocks noGrp="1"/>
          </p:cNvSpPr>
          <p:nvPr>
            <p:ph type="title"/>
          </p:nvPr>
        </p:nvSpPr>
        <p:spPr/>
        <p:txBody>
          <a:bodyPr/>
          <a:lstStyle/>
          <a:p>
            <a:r>
              <a:rPr lang="en-US" dirty="0"/>
              <a:t>Python script</a:t>
            </a:r>
          </a:p>
        </p:txBody>
      </p:sp>
    </p:spTree>
    <p:extLst>
      <p:ext uri="{BB962C8B-B14F-4D97-AF65-F5344CB8AC3E}">
        <p14:creationId xmlns:p14="http://schemas.microsoft.com/office/powerpoint/2010/main" val="290969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B757-771D-9E58-9405-024F19EC445A}"/>
              </a:ext>
            </a:extLst>
          </p:cNvPr>
          <p:cNvSpPr>
            <a:spLocks noGrp="1"/>
          </p:cNvSpPr>
          <p:nvPr>
            <p:ph type="title"/>
          </p:nvPr>
        </p:nvSpPr>
        <p:spPr>
          <a:xfrm>
            <a:off x="838200" y="365125"/>
            <a:ext cx="10515600" cy="1325563"/>
          </a:xfrm>
        </p:spPr>
        <p:txBody>
          <a:bodyPr>
            <a:normAutofit/>
          </a:bodyPr>
          <a:lstStyle/>
          <a:p>
            <a:r>
              <a:rPr lang="en-US" sz="5400" dirty="0"/>
              <a:t>Arduino code:</a:t>
            </a:r>
          </a:p>
        </p:txBody>
      </p:sp>
      <p:sp>
        <p:nvSpPr>
          <p:cNvPr id="7" name="Content Placeholder 6">
            <a:extLst>
              <a:ext uri="{FF2B5EF4-FFF2-40B4-BE49-F238E27FC236}">
                <a16:creationId xmlns:a16="http://schemas.microsoft.com/office/drawing/2014/main" id="{D21EF10E-D252-526B-A561-D95BCBD5F5B5}"/>
              </a:ext>
            </a:extLst>
          </p:cNvPr>
          <p:cNvSpPr>
            <a:spLocks noGrp="1"/>
          </p:cNvSpPr>
          <p:nvPr>
            <p:ph idx="1"/>
          </p:nvPr>
        </p:nvSpPr>
        <p:spPr>
          <a:xfrm>
            <a:off x="838200" y="1929384"/>
            <a:ext cx="10515600" cy="4251960"/>
          </a:xfrm>
        </p:spPr>
        <p:txBody>
          <a:bodyPr>
            <a:normAutofit/>
          </a:bodyPr>
          <a:lstStyle/>
          <a:p>
            <a:r>
              <a:rPr lang="en-US" dirty="0"/>
              <a:t>This code must be setup for the Arduino to publish the ticks </a:t>
            </a:r>
          </a:p>
          <a:p>
            <a:r>
              <a:rPr lang="en-US" dirty="0"/>
              <a:t>Code can be found in this link:</a:t>
            </a:r>
          </a:p>
          <a:p>
            <a:r>
              <a:rPr lang="en-US" dirty="0">
                <a:hlinkClick r:id="rId2"/>
              </a:rPr>
              <a:t>https://automaticaddison.com/how-to-publish-wheel-encoder-tick-data-using-ros-and-arduino/</a:t>
            </a:r>
            <a:r>
              <a:rPr lang="en-US" dirty="0"/>
              <a:t>  </a:t>
            </a:r>
          </a:p>
        </p:txBody>
      </p:sp>
    </p:spTree>
    <p:extLst>
      <p:ext uri="{BB962C8B-B14F-4D97-AF65-F5344CB8AC3E}">
        <p14:creationId xmlns:p14="http://schemas.microsoft.com/office/powerpoint/2010/main" val="427290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Output on terminal</a:t>
            </a:r>
          </a:p>
        </p:txBody>
      </p:sp>
      <p:sp>
        <p:nvSpPr>
          <p:cNvPr id="9" name="Content Placeholder 8">
            <a:extLst>
              <a:ext uri="{FF2B5EF4-FFF2-40B4-BE49-F238E27FC236}">
                <a16:creationId xmlns:a16="http://schemas.microsoft.com/office/drawing/2014/main" id="{28702A46-BBF5-2837-0833-D7087DCA457A}"/>
              </a:ext>
            </a:extLst>
          </p:cNvPr>
          <p:cNvSpPr>
            <a:spLocks noGrp="1"/>
          </p:cNvSpPr>
          <p:nvPr>
            <p:ph idx="1"/>
          </p:nvPr>
        </p:nvSpPr>
        <p:spPr>
          <a:xfrm>
            <a:off x="838200" y="2235249"/>
            <a:ext cx="5100881" cy="3941714"/>
          </a:xfrm>
        </p:spPr>
        <p:txBody>
          <a:bodyPr/>
          <a:lstStyle/>
          <a:p>
            <a:r>
              <a:rPr lang="en-US" dirty="0"/>
              <a:t>This is the format of the </a:t>
            </a:r>
            <a:r>
              <a:rPr lang="en-US" dirty="0" err="1"/>
              <a:t>odom</a:t>
            </a:r>
            <a:r>
              <a:rPr lang="en-US" dirty="0"/>
              <a:t> message</a:t>
            </a:r>
          </a:p>
          <a:p>
            <a:r>
              <a:rPr lang="en-US" dirty="0"/>
              <a:t>After running the script, the data will start to change </a:t>
            </a:r>
          </a:p>
        </p:txBody>
      </p:sp>
      <p:pic>
        <p:nvPicPr>
          <p:cNvPr id="18" name="Picture 2" descr="How to use this code to publish a odom node? · Issue #19 · rpng/R-VIO ·  GitHub">
            <a:extLst>
              <a:ext uri="{FF2B5EF4-FFF2-40B4-BE49-F238E27FC236}">
                <a16:creationId xmlns:a16="http://schemas.microsoft.com/office/drawing/2014/main" id="{83BF34F8-E9A2-5B25-8BBC-56A598EA124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978337" y="1319581"/>
            <a:ext cx="6148584" cy="485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25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Encoder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dirty="0"/>
              <a:t>Output on terminal</a:t>
            </a:r>
          </a:p>
        </p:txBody>
      </p:sp>
      <p:sp>
        <p:nvSpPr>
          <p:cNvPr id="9" name="Content Placeholder 8">
            <a:extLst>
              <a:ext uri="{FF2B5EF4-FFF2-40B4-BE49-F238E27FC236}">
                <a16:creationId xmlns:a16="http://schemas.microsoft.com/office/drawing/2014/main" id="{28702A46-BBF5-2837-0833-D7087DCA457A}"/>
              </a:ext>
            </a:extLst>
          </p:cNvPr>
          <p:cNvSpPr>
            <a:spLocks noGrp="1"/>
          </p:cNvSpPr>
          <p:nvPr>
            <p:ph idx="1"/>
          </p:nvPr>
        </p:nvSpPr>
        <p:spPr>
          <a:xfrm>
            <a:off x="838200" y="2235249"/>
            <a:ext cx="5495925" cy="3941714"/>
          </a:xfrm>
        </p:spPr>
        <p:txBody>
          <a:bodyPr/>
          <a:lstStyle/>
          <a:p>
            <a:r>
              <a:rPr lang="en-US" dirty="0"/>
              <a:t>After running the script, the data is received and the numbers change</a:t>
            </a:r>
          </a:p>
        </p:txBody>
      </p:sp>
      <p:pic>
        <p:nvPicPr>
          <p:cNvPr id="16" name="Picture 4" descr="Set Up the Odometry for a Simulated Mobile Robot in ROS 2 – Automatic  Addison">
            <a:extLst>
              <a:ext uri="{FF2B5EF4-FFF2-40B4-BE49-F238E27FC236}">
                <a16:creationId xmlns:a16="http://schemas.microsoft.com/office/drawing/2014/main" id="{3F8D13B6-1259-E695-0CC0-C1736BD8810D}"/>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801528" y="1418227"/>
            <a:ext cx="4818972" cy="475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10,687,402 Purple Background Images, Stock Photos, 3D objects, &amp; Vectors |  Shutterstock">
            <a:extLst>
              <a:ext uri="{FF2B5EF4-FFF2-40B4-BE49-F238E27FC236}">
                <a16:creationId xmlns:a16="http://schemas.microsoft.com/office/drawing/2014/main" id="{7B74DB5C-2E4F-9C2A-9053-A8A5F92DEB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13" b="7813"/>
          <a:stretch/>
        </p:blipFill>
        <p:spPr bwMode="auto">
          <a:xfrm>
            <a:off x="989048" y="531489"/>
            <a:ext cx="10254336" cy="576806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_preview_h264">
            <a:hlinkClick r:id="" action="ppaction://media"/>
            <a:extLst>
              <a:ext uri="{FF2B5EF4-FFF2-40B4-BE49-F238E27FC236}">
                <a16:creationId xmlns:a16="http://schemas.microsoft.com/office/drawing/2014/main" id="{CF399398-00F3-4BA9-F724-85FAD5293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338" y="1408744"/>
            <a:ext cx="8881311" cy="4312117"/>
          </a:xfrm>
          <a:prstGeom prst="rect">
            <a:avLst/>
          </a:prstGeom>
        </p:spPr>
      </p:pic>
      <p:sp>
        <p:nvSpPr>
          <p:cNvPr id="11" name="Freeform: Shape 10">
            <a:extLst>
              <a:ext uri="{FF2B5EF4-FFF2-40B4-BE49-F238E27FC236}">
                <a16:creationId xmlns:a16="http://schemas.microsoft.com/office/drawing/2014/main" id="{6F2BFD6A-EE90-5C37-2125-27C77FF333A1}"/>
              </a:ext>
            </a:extLst>
          </p:cNvPr>
          <p:cNvSpPr/>
          <p:nvPr/>
        </p:nvSpPr>
        <p:spPr>
          <a:xfrm>
            <a:off x="0" y="0"/>
            <a:ext cx="12192000" cy="6858000"/>
          </a:xfrm>
          <a:custGeom>
            <a:avLst/>
            <a:gdLst/>
            <a:ahLst/>
            <a:cxnLst/>
            <a:rect l="l" t="t" r="r" b="b"/>
            <a:pathLst>
              <a:path w="12192000" h="6858000">
                <a:moveTo>
                  <a:pt x="8308718" y="4454408"/>
                </a:moveTo>
                <a:lnTo>
                  <a:pt x="8308718" y="4487671"/>
                </a:lnTo>
                <a:lnTo>
                  <a:pt x="8348679" y="4487671"/>
                </a:lnTo>
                <a:lnTo>
                  <a:pt x="8348679" y="4454408"/>
                </a:lnTo>
                <a:close/>
                <a:moveTo>
                  <a:pt x="6072502" y="4398820"/>
                </a:moveTo>
                <a:lnTo>
                  <a:pt x="6072502" y="4445478"/>
                </a:lnTo>
                <a:cubicBezTo>
                  <a:pt x="6072502" y="4448678"/>
                  <a:pt x="6071907" y="4451654"/>
                  <a:pt x="6070715" y="4454408"/>
                </a:cubicBezTo>
                <a:cubicBezTo>
                  <a:pt x="6069525" y="4457161"/>
                  <a:pt x="6067293" y="4458538"/>
                  <a:pt x="6064018" y="4458538"/>
                </a:cubicBezTo>
                <a:cubicBezTo>
                  <a:pt x="6058065" y="4458538"/>
                  <a:pt x="6055089" y="4453589"/>
                  <a:pt x="6055089" y="4443692"/>
                </a:cubicBezTo>
                <a:lnTo>
                  <a:pt x="6055089" y="4422149"/>
                </a:lnTo>
                <a:cubicBezTo>
                  <a:pt x="6055089" y="4415601"/>
                  <a:pt x="6056614" y="4410633"/>
                  <a:pt x="6059665" y="4407248"/>
                </a:cubicBezTo>
                <a:cubicBezTo>
                  <a:pt x="6062716" y="4403862"/>
                  <a:pt x="6066995" y="4401053"/>
                  <a:pt x="6072502" y="4398820"/>
                </a:cubicBezTo>
                <a:close/>
                <a:moveTo>
                  <a:pt x="5386701" y="4398820"/>
                </a:moveTo>
                <a:lnTo>
                  <a:pt x="5386701" y="4445478"/>
                </a:lnTo>
                <a:cubicBezTo>
                  <a:pt x="5386701" y="4448678"/>
                  <a:pt x="5386106" y="4451654"/>
                  <a:pt x="5384916" y="4454408"/>
                </a:cubicBezTo>
                <a:cubicBezTo>
                  <a:pt x="5383725" y="4457161"/>
                  <a:pt x="5381492" y="4458538"/>
                  <a:pt x="5378218" y="4458538"/>
                </a:cubicBezTo>
                <a:cubicBezTo>
                  <a:pt x="5372265" y="4458538"/>
                  <a:pt x="5369288" y="4453589"/>
                  <a:pt x="5369288" y="4443692"/>
                </a:cubicBezTo>
                <a:lnTo>
                  <a:pt x="5369288" y="4422149"/>
                </a:lnTo>
                <a:cubicBezTo>
                  <a:pt x="5369288" y="4415601"/>
                  <a:pt x="5370814" y="4410633"/>
                  <a:pt x="5373865" y="4407248"/>
                </a:cubicBezTo>
                <a:cubicBezTo>
                  <a:pt x="5376916" y="4403862"/>
                  <a:pt x="5381195" y="4401053"/>
                  <a:pt x="5386701" y="4398820"/>
                </a:cubicBezTo>
                <a:close/>
                <a:moveTo>
                  <a:pt x="7790499" y="4349484"/>
                </a:moveTo>
                <a:cubicBezTo>
                  <a:pt x="7796749" y="4349484"/>
                  <a:pt x="7799875" y="4354358"/>
                  <a:pt x="7799875" y="4364106"/>
                </a:cubicBezTo>
                <a:lnTo>
                  <a:pt x="7799875" y="4445924"/>
                </a:lnTo>
                <a:cubicBezTo>
                  <a:pt x="7799875" y="4449645"/>
                  <a:pt x="7799149" y="4452715"/>
                  <a:pt x="7797698" y="4455133"/>
                </a:cubicBezTo>
                <a:cubicBezTo>
                  <a:pt x="7796247" y="4457552"/>
                  <a:pt x="7793847" y="4458761"/>
                  <a:pt x="7790499" y="4458761"/>
                </a:cubicBezTo>
                <a:cubicBezTo>
                  <a:pt x="7787150" y="4458761"/>
                  <a:pt x="7784750" y="4457552"/>
                  <a:pt x="7783299" y="4455133"/>
                </a:cubicBezTo>
                <a:cubicBezTo>
                  <a:pt x="7781848" y="4452715"/>
                  <a:pt x="7781123" y="4449645"/>
                  <a:pt x="7781123" y="4445924"/>
                </a:cubicBezTo>
                <a:lnTo>
                  <a:pt x="7781123" y="4364106"/>
                </a:lnTo>
                <a:cubicBezTo>
                  <a:pt x="7781123" y="4354358"/>
                  <a:pt x="7784248" y="4349484"/>
                  <a:pt x="7790499" y="4349484"/>
                </a:cubicBezTo>
                <a:close/>
                <a:moveTo>
                  <a:pt x="6761575" y="4349484"/>
                </a:moveTo>
                <a:cubicBezTo>
                  <a:pt x="6765519" y="4349484"/>
                  <a:pt x="6768068" y="4351400"/>
                  <a:pt x="6769222" y="4355232"/>
                </a:cubicBezTo>
                <a:cubicBezTo>
                  <a:pt x="6770375" y="4359065"/>
                  <a:pt x="6770952" y="4362953"/>
                  <a:pt x="6770952" y="4366897"/>
                </a:cubicBezTo>
                <a:lnTo>
                  <a:pt x="6770952" y="4437553"/>
                </a:lnTo>
                <a:cubicBezTo>
                  <a:pt x="6770952" y="4444101"/>
                  <a:pt x="6770226" y="4449199"/>
                  <a:pt x="6768775" y="4452845"/>
                </a:cubicBezTo>
                <a:cubicBezTo>
                  <a:pt x="6767324" y="4456491"/>
                  <a:pt x="6764850" y="4458314"/>
                  <a:pt x="6761352" y="4458314"/>
                </a:cubicBezTo>
                <a:cubicBezTo>
                  <a:pt x="6754953" y="4458314"/>
                  <a:pt x="6751753" y="4451319"/>
                  <a:pt x="6751753" y="4437329"/>
                </a:cubicBezTo>
                <a:lnTo>
                  <a:pt x="6751753" y="4366897"/>
                </a:lnTo>
                <a:cubicBezTo>
                  <a:pt x="6751753" y="4362581"/>
                  <a:pt x="6752311" y="4358599"/>
                  <a:pt x="6753427" y="4354953"/>
                </a:cubicBezTo>
                <a:cubicBezTo>
                  <a:pt x="6754543" y="4351307"/>
                  <a:pt x="6757259" y="4349484"/>
                  <a:pt x="6761575" y="4349484"/>
                </a:cubicBezTo>
                <a:close/>
                <a:moveTo>
                  <a:pt x="4675824" y="4349484"/>
                </a:moveTo>
                <a:cubicBezTo>
                  <a:pt x="4682075" y="4349484"/>
                  <a:pt x="4685200" y="4354358"/>
                  <a:pt x="4685200" y="4364106"/>
                </a:cubicBezTo>
                <a:lnTo>
                  <a:pt x="4685200" y="4445924"/>
                </a:lnTo>
                <a:cubicBezTo>
                  <a:pt x="4685200" y="4449645"/>
                  <a:pt x="4684474" y="4452715"/>
                  <a:pt x="4683023" y="4455133"/>
                </a:cubicBezTo>
                <a:cubicBezTo>
                  <a:pt x="4681572" y="4457552"/>
                  <a:pt x="4679172" y="4458761"/>
                  <a:pt x="4675824" y="4458761"/>
                </a:cubicBezTo>
                <a:cubicBezTo>
                  <a:pt x="4672475" y="4458761"/>
                  <a:pt x="4670075" y="4457552"/>
                  <a:pt x="4668624" y="4455133"/>
                </a:cubicBezTo>
                <a:cubicBezTo>
                  <a:pt x="4667173" y="4452715"/>
                  <a:pt x="4666448" y="4449645"/>
                  <a:pt x="4666448" y="4445924"/>
                </a:cubicBezTo>
                <a:lnTo>
                  <a:pt x="4666448" y="4364106"/>
                </a:lnTo>
                <a:cubicBezTo>
                  <a:pt x="4666448" y="4354358"/>
                  <a:pt x="4669574" y="4349484"/>
                  <a:pt x="4675824" y="4349484"/>
                </a:cubicBezTo>
                <a:close/>
                <a:moveTo>
                  <a:pt x="4180524" y="4349484"/>
                </a:moveTo>
                <a:cubicBezTo>
                  <a:pt x="4186775" y="4349484"/>
                  <a:pt x="4189900" y="4354358"/>
                  <a:pt x="4189900" y="4364106"/>
                </a:cubicBezTo>
                <a:lnTo>
                  <a:pt x="4189900" y="4445924"/>
                </a:lnTo>
                <a:cubicBezTo>
                  <a:pt x="4189900" y="4449645"/>
                  <a:pt x="4189174" y="4452715"/>
                  <a:pt x="4187723" y="4455133"/>
                </a:cubicBezTo>
                <a:cubicBezTo>
                  <a:pt x="4186272" y="4457552"/>
                  <a:pt x="4183872" y="4458761"/>
                  <a:pt x="4180524" y="4458761"/>
                </a:cubicBezTo>
                <a:cubicBezTo>
                  <a:pt x="4177175" y="4458761"/>
                  <a:pt x="4174775" y="4457552"/>
                  <a:pt x="4173324" y="4455133"/>
                </a:cubicBezTo>
                <a:cubicBezTo>
                  <a:pt x="4171873" y="4452715"/>
                  <a:pt x="4171148" y="4449645"/>
                  <a:pt x="4171148" y="4445924"/>
                </a:cubicBezTo>
                <a:lnTo>
                  <a:pt x="4171148" y="4364106"/>
                </a:lnTo>
                <a:cubicBezTo>
                  <a:pt x="4171148" y="4354358"/>
                  <a:pt x="4174273" y="4349484"/>
                  <a:pt x="4180524" y="4349484"/>
                </a:cubicBezTo>
                <a:close/>
                <a:moveTo>
                  <a:pt x="7142575" y="4348367"/>
                </a:moveTo>
                <a:cubicBezTo>
                  <a:pt x="7145552" y="4348367"/>
                  <a:pt x="7147784" y="4349688"/>
                  <a:pt x="7149273" y="4352330"/>
                </a:cubicBezTo>
                <a:cubicBezTo>
                  <a:pt x="7150761" y="4354972"/>
                  <a:pt x="7151505" y="4359306"/>
                  <a:pt x="7151505" y="4365334"/>
                </a:cubicBezTo>
                <a:lnTo>
                  <a:pt x="7151505" y="4387881"/>
                </a:lnTo>
                <a:lnTo>
                  <a:pt x="7132530" y="4387881"/>
                </a:lnTo>
                <a:lnTo>
                  <a:pt x="7132530" y="4365334"/>
                </a:lnTo>
                <a:cubicBezTo>
                  <a:pt x="7132530" y="4359083"/>
                  <a:pt x="7133404" y="4354693"/>
                  <a:pt x="7135153" y="4352163"/>
                </a:cubicBezTo>
                <a:cubicBezTo>
                  <a:pt x="7136901" y="4349633"/>
                  <a:pt x="7139376" y="4348367"/>
                  <a:pt x="7142575" y="4348367"/>
                </a:cubicBezTo>
                <a:close/>
                <a:moveTo>
                  <a:pt x="5751926" y="4348367"/>
                </a:moveTo>
                <a:cubicBezTo>
                  <a:pt x="5754902" y="4348367"/>
                  <a:pt x="5757135" y="4349688"/>
                  <a:pt x="5758623" y="4352330"/>
                </a:cubicBezTo>
                <a:cubicBezTo>
                  <a:pt x="5760111" y="4354972"/>
                  <a:pt x="5760855" y="4359306"/>
                  <a:pt x="5760855" y="4365334"/>
                </a:cubicBezTo>
                <a:lnTo>
                  <a:pt x="5760855" y="4387881"/>
                </a:lnTo>
                <a:lnTo>
                  <a:pt x="5741880" y="4387881"/>
                </a:lnTo>
                <a:lnTo>
                  <a:pt x="5741880" y="4365334"/>
                </a:lnTo>
                <a:cubicBezTo>
                  <a:pt x="5741880" y="4359083"/>
                  <a:pt x="5742754" y="4354693"/>
                  <a:pt x="5744503" y="4352163"/>
                </a:cubicBezTo>
                <a:cubicBezTo>
                  <a:pt x="5746252" y="4349633"/>
                  <a:pt x="5748726" y="4348367"/>
                  <a:pt x="5751926" y="4348367"/>
                </a:cubicBezTo>
                <a:close/>
                <a:moveTo>
                  <a:pt x="3981541" y="4325708"/>
                </a:moveTo>
                <a:lnTo>
                  <a:pt x="3985894" y="4325708"/>
                </a:lnTo>
                <a:cubicBezTo>
                  <a:pt x="3991252" y="4325708"/>
                  <a:pt x="3994805" y="4326657"/>
                  <a:pt x="3996554" y="4328555"/>
                </a:cubicBezTo>
                <a:cubicBezTo>
                  <a:pt x="3998303" y="4330452"/>
                  <a:pt x="3999177" y="4334675"/>
                  <a:pt x="3999177" y="4341224"/>
                </a:cubicBezTo>
                <a:lnTo>
                  <a:pt x="3999177" y="4442576"/>
                </a:lnTo>
                <a:cubicBezTo>
                  <a:pt x="3999177" y="4449571"/>
                  <a:pt x="3995568" y="4453068"/>
                  <a:pt x="3988350" y="4453068"/>
                </a:cubicBezTo>
                <a:lnTo>
                  <a:pt x="3981541" y="4453068"/>
                </a:lnTo>
                <a:close/>
                <a:moveTo>
                  <a:pt x="7608259" y="4320351"/>
                </a:moveTo>
                <a:lnTo>
                  <a:pt x="7608259" y="4487782"/>
                </a:lnTo>
                <a:lnTo>
                  <a:pt x="7648219" y="4487782"/>
                </a:lnTo>
                <a:lnTo>
                  <a:pt x="7648219" y="4320351"/>
                </a:lnTo>
                <a:close/>
                <a:moveTo>
                  <a:pt x="6903185" y="4320351"/>
                </a:moveTo>
                <a:lnTo>
                  <a:pt x="6903185" y="4445031"/>
                </a:lnTo>
                <a:cubicBezTo>
                  <a:pt x="6903185" y="4453961"/>
                  <a:pt x="6904041" y="4461756"/>
                  <a:pt x="6905753" y="4468416"/>
                </a:cubicBezTo>
                <a:cubicBezTo>
                  <a:pt x="6907464" y="4475076"/>
                  <a:pt x="6910683" y="4480266"/>
                  <a:pt x="6915408" y="4483987"/>
                </a:cubicBezTo>
                <a:cubicBezTo>
                  <a:pt x="6920133" y="4487708"/>
                  <a:pt x="6926961" y="4489568"/>
                  <a:pt x="6935890" y="4489568"/>
                </a:cubicBezTo>
                <a:cubicBezTo>
                  <a:pt x="6943481" y="4489568"/>
                  <a:pt x="6949043" y="4487894"/>
                  <a:pt x="6952578" y="4484545"/>
                </a:cubicBezTo>
                <a:cubicBezTo>
                  <a:pt x="6956112" y="4481197"/>
                  <a:pt x="6959145" y="4476322"/>
                  <a:pt x="6961675" y="4469923"/>
                </a:cubicBezTo>
                <a:lnTo>
                  <a:pt x="6961675" y="4487782"/>
                </a:lnTo>
                <a:lnTo>
                  <a:pt x="7001635" y="4487782"/>
                </a:lnTo>
                <a:lnTo>
                  <a:pt x="7001635" y="4320351"/>
                </a:lnTo>
                <a:lnTo>
                  <a:pt x="6961786" y="4320351"/>
                </a:lnTo>
                <a:lnTo>
                  <a:pt x="6961786" y="4438334"/>
                </a:lnTo>
                <a:cubicBezTo>
                  <a:pt x="6961786" y="4444213"/>
                  <a:pt x="6961247" y="4449013"/>
                  <a:pt x="6960168" y="4452733"/>
                </a:cubicBezTo>
                <a:cubicBezTo>
                  <a:pt x="6959089" y="4456454"/>
                  <a:pt x="6956466" y="4458314"/>
                  <a:pt x="6952299" y="4458314"/>
                </a:cubicBezTo>
                <a:cubicBezTo>
                  <a:pt x="6948429" y="4458314"/>
                  <a:pt x="6945974" y="4456993"/>
                  <a:pt x="6944932" y="4454352"/>
                </a:cubicBezTo>
                <a:cubicBezTo>
                  <a:pt x="6943890" y="4451710"/>
                  <a:pt x="6943369" y="4447041"/>
                  <a:pt x="6943369" y="4440343"/>
                </a:cubicBezTo>
                <a:lnTo>
                  <a:pt x="6943369" y="4320351"/>
                </a:lnTo>
                <a:close/>
                <a:moveTo>
                  <a:pt x="6392556" y="4320351"/>
                </a:moveTo>
                <a:lnTo>
                  <a:pt x="6418787" y="4484099"/>
                </a:lnTo>
                <a:cubicBezTo>
                  <a:pt x="6419010" y="4485215"/>
                  <a:pt x="6419122" y="4486294"/>
                  <a:pt x="6419122" y="4487336"/>
                </a:cubicBezTo>
                <a:cubicBezTo>
                  <a:pt x="6419122" y="4489345"/>
                  <a:pt x="6417671" y="4490350"/>
                  <a:pt x="6414769" y="4490350"/>
                </a:cubicBezTo>
                <a:lnTo>
                  <a:pt x="6395570" y="4490350"/>
                </a:lnTo>
                <a:lnTo>
                  <a:pt x="6395570" y="4515688"/>
                </a:lnTo>
                <a:lnTo>
                  <a:pt x="6440665" y="4515688"/>
                </a:lnTo>
                <a:cubicBezTo>
                  <a:pt x="6447883" y="4515688"/>
                  <a:pt x="6453073" y="4514069"/>
                  <a:pt x="6456236" y="4510832"/>
                </a:cubicBezTo>
                <a:cubicBezTo>
                  <a:pt x="6459399" y="4507595"/>
                  <a:pt x="6461538" y="4502814"/>
                  <a:pt x="6462654" y="4496489"/>
                </a:cubicBezTo>
                <a:lnTo>
                  <a:pt x="6493685" y="4320351"/>
                </a:lnTo>
                <a:lnTo>
                  <a:pt x="6455176" y="4320351"/>
                </a:lnTo>
                <a:lnTo>
                  <a:pt x="6442004" y="4443580"/>
                </a:lnTo>
                <a:lnTo>
                  <a:pt x="6430842" y="4320351"/>
                </a:lnTo>
                <a:close/>
                <a:moveTo>
                  <a:pt x="5516926" y="4320351"/>
                </a:moveTo>
                <a:lnTo>
                  <a:pt x="5543827" y="4487782"/>
                </a:lnTo>
                <a:lnTo>
                  <a:pt x="5590038" y="4487782"/>
                </a:lnTo>
                <a:lnTo>
                  <a:pt x="5617385" y="4320351"/>
                </a:lnTo>
                <a:lnTo>
                  <a:pt x="5577425" y="4320351"/>
                </a:lnTo>
                <a:lnTo>
                  <a:pt x="5566597" y="4432195"/>
                </a:lnTo>
                <a:lnTo>
                  <a:pt x="5556998" y="4320351"/>
                </a:lnTo>
                <a:close/>
                <a:moveTo>
                  <a:pt x="4817211" y="4320351"/>
                </a:moveTo>
                <a:lnTo>
                  <a:pt x="4817211" y="4445031"/>
                </a:lnTo>
                <a:cubicBezTo>
                  <a:pt x="4817211" y="4453961"/>
                  <a:pt x="4818066" y="4461756"/>
                  <a:pt x="4819778" y="4468416"/>
                </a:cubicBezTo>
                <a:cubicBezTo>
                  <a:pt x="4821489" y="4475076"/>
                  <a:pt x="4824708" y="4480266"/>
                  <a:pt x="4829433" y="4483987"/>
                </a:cubicBezTo>
                <a:cubicBezTo>
                  <a:pt x="4834158" y="4487708"/>
                  <a:pt x="4840986" y="4489568"/>
                  <a:pt x="4849916" y="4489568"/>
                </a:cubicBezTo>
                <a:cubicBezTo>
                  <a:pt x="4857506" y="4489568"/>
                  <a:pt x="4863068" y="4487894"/>
                  <a:pt x="4866603" y="4484545"/>
                </a:cubicBezTo>
                <a:cubicBezTo>
                  <a:pt x="4870138" y="4481197"/>
                  <a:pt x="4873170" y="4476322"/>
                  <a:pt x="4875700" y="4469923"/>
                </a:cubicBezTo>
                <a:lnTo>
                  <a:pt x="4875700" y="4487782"/>
                </a:lnTo>
                <a:lnTo>
                  <a:pt x="4915660" y="4487782"/>
                </a:lnTo>
                <a:lnTo>
                  <a:pt x="4915660" y="4320351"/>
                </a:lnTo>
                <a:lnTo>
                  <a:pt x="4875812" y="4320351"/>
                </a:lnTo>
                <a:lnTo>
                  <a:pt x="4875812" y="4438334"/>
                </a:lnTo>
                <a:cubicBezTo>
                  <a:pt x="4875812" y="4444213"/>
                  <a:pt x="4875272" y="4449013"/>
                  <a:pt x="4874193" y="4452733"/>
                </a:cubicBezTo>
                <a:cubicBezTo>
                  <a:pt x="4873115" y="4456454"/>
                  <a:pt x="4870491" y="4458314"/>
                  <a:pt x="4866324" y="4458314"/>
                </a:cubicBezTo>
                <a:cubicBezTo>
                  <a:pt x="4862454" y="4458314"/>
                  <a:pt x="4859999" y="4456993"/>
                  <a:pt x="4858957" y="4454352"/>
                </a:cubicBezTo>
                <a:cubicBezTo>
                  <a:pt x="4857915" y="4451710"/>
                  <a:pt x="4857394" y="4447041"/>
                  <a:pt x="4857394" y="4440343"/>
                </a:cubicBezTo>
                <a:lnTo>
                  <a:pt x="4857394" y="4320351"/>
                </a:lnTo>
                <a:close/>
                <a:moveTo>
                  <a:pt x="4439931" y="4320351"/>
                </a:moveTo>
                <a:lnTo>
                  <a:pt x="4466162" y="4484099"/>
                </a:lnTo>
                <a:cubicBezTo>
                  <a:pt x="4466386" y="4485215"/>
                  <a:pt x="4466497" y="4486294"/>
                  <a:pt x="4466497" y="4487336"/>
                </a:cubicBezTo>
                <a:cubicBezTo>
                  <a:pt x="4466497" y="4489345"/>
                  <a:pt x="4465046" y="4490350"/>
                  <a:pt x="4462144" y="4490350"/>
                </a:cubicBezTo>
                <a:lnTo>
                  <a:pt x="4442945" y="4490350"/>
                </a:lnTo>
                <a:lnTo>
                  <a:pt x="4442945" y="4515688"/>
                </a:lnTo>
                <a:lnTo>
                  <a:pt x="4488040" y="4515688"/>
                </a:lnTo>
                <a:cubicBezTo>
                  <a:pt x="4495258" y="4515688"/>
                  <a:pt x="4500448" y="4514069"/>
                  <a:pt x="4503611" y="4510832"/>
                </a:cubicBezTo>
                <a:cubicBezTo>
                  <a:pt x="4506774" y="4507595"/>
                  <a:pt x="4508913" y="4502814"/>
                  <a:pt x="4510029" y="4496489"/>
                </a:cubicBezTo>
                <a:lnTo>
                  <a:pt x="4541060" y="4320351"/>
                </a:lnTo>
                <a:lnTo>
                  <a:pt x="4502551" y="4320351"/>
                </a:lnTo>
                <a:lnTo>
                  <a:pt x="4489379" y="4443580"/>
                </a:lnTo>
                <a:lnTo>
                  <a:pt x="4478217" y="4320351"/>
                </a:lnTo>
                <a:close/>
                <a:moveTo>
                  <a:pt x="8169378" y="4318565"/>
                </a:moveTo>
                <a:cubicBezTo>
                  <a:pt x="8160597" y="4318565"/>
                  <a:pt x="8152430" y="4320090"/>
                  <a:pt x="8144877" y="4323141"/>
                </a:cubicBezTo>
                <a:cubicBezTo>
                  <a:pt x="8137324" y="4326192"/>
                  <a:pt x="8131259" y="4330843"/>
                  <a:pt x="8126683" y="4337094"/>
                </a:cubicBezTo>
                <a:cubicBezTo>
                  <a:pt x="8122106" y="4343345"/>
                  <a:pt x="8119818" y="4351270"/>
                  <a:pt x="8119818" y="4360869"/>
                </a:cubicBezTo>
                <a:cubicBezTo>
                  <a:pt x="8119818" y="4371213"/>
                  <a:pt x="8121567" y="4379287"/>
                  <a:pt x="8125064" y="4385091"/>
                </a:cubicBezTo>
                <a:cubicBezTo>
                  <a:pt x="8128562" y="4390895"/>
                  <a:pt x="8133659" y="4396402"/>
                  <a:pt x="8140357" y="4401611"/>
                </a:cubicBezTo>
                <a:lnTo>
                  <a:pt x="8161676" y="4418019"/>
                </a:lnTo>
                <a:cubicBezTo>
                  <a:pt x="8166067" y="4421368"/>
                  <a:pt x="8169787" y="4424847"/>
                  <a:pt x="8172838" y="4428456"/>
                </a:cubicBezTo>
                <a:cubicBezTo>
                  <a:pt x="8175889" y="4432065"/>
                  <a:pt x="8177415" y="4437516"/>
                  <a:pt x="8177415" y="4444808"/>
                </a:cubicBezTo>
                <a:cubicBezTo>
                  <a:pt x="8177415" y="4453515"/>
                  <a:pt x="8174513" y="4457868"/>
                  <a:pt x="8168708" y="4457868"/>
                </a:cubicBezTo>
                <a:cubicBezTo>
                  <a:pt x="8165434" y="4457868"/>
                  <a:pt x="8163053" y="4456789"/>
                  <a:pt x="8161565" y="4454631"/>
                </a:cubicBezTo>
                <a:cubicBezTo>
                  <a:pt x="8160076" y="4452473"/>
                  <a:pt x="8159332" y="4449496"/>
                  <a:pt x="8159332" y="4445701"/>
                </a:cubicBezTo>
                <a:lnTo>
                  <a:pt x="8159332" y="4426056"/>
                </a:lnTo>
                <a:lnTo>
                  <a:pt x="8119149" y="4426056"/>
                </a:lnTo>
                <a:lnTo>
                  <a:pt x="8119149" y="4439339"/>
                </a:lnTo>
                <a:cubicBezTo>
                  <a:pt x="8119149" y="4472825"/>
                  <a:pt x="8135668" y="4489568"/>
                  <a:pt x="8168708" y="4489568"/>
                </a:cubicBezTo>
                <a:cubicBezTo>
                  <a:pt x="8184335" y="4489568"/>
                  <a:pt x="8196632" y="4485438"/>
                  <a:pt x="8205599" y="4477178"/>
                </a:cubicBezTo>
                <a:cubicBezTo>
                  <a:pt x="8214566" y="4468918"/>
                  <a:pt x="8219049" y="4456900"/>
                  <a:pt x="8219049" y="4441125"/>
                </a:cubicBezTo>
                <a:cubicBezTo>
                  <a:pt x="8219049" y="4428400"/>
                  <a:pt x="8216426" y="4418205"/>
                  <a:pt x="8211180" y="4410540"/>
                </a:cubicBezTo>
                <a:cubicBezTo>
                  <a:pt x="8205934" y="4402876"/>
                  <a:pt x="8199441" y="4396253"/>
                  <a:pt x="8191702" y="4390672"/>
                </a:cubicBezTo>
                <a:lnTo>
                  <a:pt x="8166922" y="4372589"/>
                </a:lnTo>
                <a:cubicBezTo>
                  <a:pt x="8162160" y="4369166"/>
                  <a:pt x="8159779" y="4364441"/>
                  <a:pt x="8159779" y="4358413"/>
                </a:cubicBezTo>
                <a:cubicBezTo>
                  <a:pt x="8159779" y="4352460"/>
                  <a:pt x="8162606" y="4349484"/>
                  <a:pt x="8168262" y="4349484"/>
                </a:cubicBezTo>
                <a:cubicBezTo>
                  <a:pt x="8171610" y="4349484"/>
                  <a:pt x="8173861" y="4351046"/>
                  <a:pt x="8175015" y="4354172"/>
                </a:cubicBezTo>
                <a:cubicBezTo>
                  <a:pt x="8176168" y="4357297"/>
                  <a:pt x="8176745" y="4360534"/>
                  <a:pt x="8176745" y="4363883"/>
                </a:cubicBezTo>
                <a:lnTo>
                  <a:pt x="8176745" y="4370245"/>
                </a:lnTo>
                <a:lnTo>
                  <a:pt x="8218045" y="4370245"/>
                </a:lnTo>
                <a:lnTo>
                  <a:pt x="8218045" y="4367120"/>
                </a:lnTo>
                <a:cubicBezTo>
                  <a:pt x="8218045" y="4334750"/>
                  <a:pt x="8201823" y="4318565"/>
                  <a:pt x="8169378" y="4318565"/>
                </a:cubicBezTo>
                <a:close/>
                <a:moveTo>
                  <a:pt x="7997519" y="4318565"/>
                </a:moveTo>
                <a:cubicBezTo>
                  <a:pt x="7990300" y="4318565"/>
                  <a:pt x="7984664" y="4320816"/>
                  <a:pt x="7980608" y="4325318"/>
                </a:cubicBezTo>
                <a:cubicBezTo>
                  <a:pt x="7976552" y="4329820"/>
                  <a:pt x="7973781" y="4335271"/>
                  <a:pt x="7972292" y="4341670"/>
                </a:cubicBezTo>
                <a:lnTo>
                  <a:pt x="7972292" y="4320351"/>
                </a:lnTo>
                <a:lnTo>
                  <a:pt x="7932332" y="4320351"/>
                </a:lnTo>
                <a:lnTo>
                  <a:pt x="7932332" y="4487782"/>
                </a:lnTo>
                <a:lnTo>
                  <a:pt x="7972292" y="4487782"/>
                </a:lnTo>
                <a:lnTo>
                  <a:pt x="7972292" y="4370022"/>
                </a:lnTo>
                <a:cubicBezTo>
                  <a:pt x="7972292" y="4366897"/>
                  <a:pt x="7972478" y="4363753"/>
                  <a:pt x="7972850" y="4360590"/>
                </a:cubicBezTo>
                <a:cubicBezTo>
                  <a:pt x="7973222" y="4357427"/>
                  <a:pt x="7974134" y="4354786"/>
                  <a:pt x="7975585" y="4352665"/>
                </a:cubicBezTo>
                <a:cubicBezTo>
                  <a:pt x="7977036" y="4350544"/>
                  <a:pt x="7979287" y="4349484"/>
                  <a:pt x="7982338" y="4349484"/>
                </a:cubicBezTo>
                <a:cubicBezTo>
                  <a:pt x="7985612" y="4349484"/>
                  <a:pt x="7987919" y="4350879"/>
                  <a:pt x="7989259" y="4353669"/>
                </a:cubicBezTo>
                <a:cubicBezTo>
                  <a:pt x="7990598" y="4356460"/>
                  <a:pt x="7991268" y="4359492"/>
                  <a:pt x="7991268" y="4362767"/>
                </a:cubicBezTo>
                <a:lnTo>
                  <a:pt x="7991268" y="4487782"/>
                </a:lnTo>
                <a:lnTo>
                  <a:pt x="8030670" y="4487782"/>
                </a:lnTo>
                <a:lnTo>
                  <a:pt x="8030670" y="4358637"/>
                </a:lnTo>
                <a:cubicBezTo>
                  <a:pt x="8030670" y="4346209"/>
                  <a:pt x="8028047" y="4336424"/>
                  <a:pt x="8022801" y="4329280"/>
                </a:cubicBezTo>
                <a:cubicBezTo>
                  <a:pt x="8017555" y="4322137"/>
                  <a:pt x="8009127" y="4318565"/>
                  <a:pt x="7997519" y="4318565"/>
                </a:cubicBezTo>
                <a:close/>
                <a:moveTo>
                  <a:pt x="7790499" y="4318565"/>
                </a:moveTo>
                <a:cubicBezTo>
                  <a:pt x="7774872" y="4318565"/>
                  <a:pt x="7762631" y="4323271"/>
                  <a:pt x="7753775" y="4332685"/>
                </a:cubicBezTo>
                <a:cubicBezTo>
                  <a:pt x="7744920" y="4342098"/>
                  <a:pt x="7740492" y="4354693"/>
                  <a:pt x="7740492" y="4370468"/>
                </a:cubicBezTo>
                <a:lnTo>
                  <a:pt x="7740492" y="4437664"/>
                </a:lnTo>
                <a:cubicBezTo>
                  <a:pt x="7740492" y="4472267"/>
                  <a:pt x="7757161" y="4489568"/>
                  <a:pt x="7790499" y="4489568"/>
                </a:cubicBezTo>
                <a:cubicBezTo>
                  <a:pt x="7823911" y="4489568"/>
                  <a:pt x="7840617" y="4472267"/>
                  <a:pt x="7840617" y="4437664"/>
                </a:cubicBezTo>
                <a:lnTo>
                  <a:pt x="7840617" y="4370468"/>
                </a:lnTo>
                <a:cubicBezTo>
                  <a:pt x="7840617" y="4354693"/>
                  <a:pt x="7836189" y="4342098"/>
                  <a:pt x="7827334" y="4332685"/>
                </a:cubicBezTo>
                <a:cubicBezTo>
                  <a:pt x="7818478" y="4323271"/>
                  <a:pt x="7806200" y="4318565"/>
                  <a:pt x="7790499" y="4318565"/>
                </a:cubicBezTo>
                <a:close/>
                <a:moveTo>
                  <a:pt x="7331178" y="4318565"/>
                </a:moveTo>
                <a:cubicBezTo>
                  <a:pt x="7322397" y="4318565"/>
                  <a:pt x="7314230" y="4320090"/>
                  <a:pt x="7306677" y="4323141"/>
                </a:cubicBezTo>
                <a:cubicBezTo>
                  <a:pt x="7299124" y="4326192"/>
                  <a:pt x="7293059" y="4330843"/>
                  <a:pt x="7288483" y="4337094"/>
                </a:cubicBezTo>
                <a:cubicBezTo>
                  <a:pt x="7283906" y="4343345"/>
                  <a:pt x="7281618" y="4351270"/>
                  <a:pt x="7281618" y="4360869"/>
                </a:cubicBezTo>
                <a:cubicBezTo>
                  <a:pt x="7281618" y="4371213"/>
                  <a:pt x="7283367" y="4379287"/>
                  <a:pt x="7286864" y="4385091"/>
                </a:cubicBezTo>
                <a:cubicBezTo>
                  <a:pt x="7290362" y="4390895"/>
                  <a:pt x="7295459" y="4396402"/>
                  <a:pt x="7302156" y="4401611"/>
                </a:cubicBezTo>
                <a:lnTo>
                  <a:pt x="7323476" y="4418019"/>
                </a:lnTo>
                <a:cubicBezTo>
                  <a:pt x="7327866" y="4421368"/>
                  <a:pt x="7331587" y="4424847"/>
                  <a:pt x="7334638" y="4428456"/>
                </a:cubicBezTo>
                <a:cubicBezTo>
                  <a:pt x="7337689" y="4432065"/>
                  <a:pt x="7339215" y="4437516"/>
                  <a:pt x="7339215" y="4444808"/>
                </a:cubicBezTo>
                <a:cubicBezTo>
                  <a:pt x="7339215" y="4453515"/>
                  <a:pt x="7336312" y="4457868"/>
                  <a:pt x="7330508" y="4457868"/>
                </a:cubicBezTo>
                <a:cubicBezTo>
                  <a:pt x="7327234" y="4457868"/>
                  <a:pt x="7324853" y="4456789"/>
                  <a:pt x="7323364" y="4454631"/>
                </a:cubicBezTo>
                <a:cubicBezTo>
                  <a:pt x="7321876" y="4452473"/>
                  <a:pt x="7321132" y="4449496"/>
                  <a:pt x="7321132" y="4445701"/>
                </a:cubicBezTo>
                <a:lnTo>
                  <a:pt x="7321132" y="4426056"/>
                </a:lnTo>
                <a:lnTo>
                  <a:pt x="7280948" y="4426056"/>
                </a:lnTo>
                <a:lnTo>
                  <a:pt x="7280948" y="4439339"/>
                </a:lnTo>
                <a:cubicBezTo>
                  <a:pt x="7280948" y="4472825"/>
                  <a:pt x="7297468" y="4489568"/>
                  <a:pt x="7330508" y="4489568"/>
                </a:cubicBezTo>
                <a:cubicBezTo>
                  <a:pt x="7346135" y="4489568"/>
                  <a:pt x="7358432" y="4485438"/>
                  <a:pt x="7367399" y="4477178"/>
                </a:cubicBezTo>
                <a:cubicBezTo>
                  <a:pt x="7376366" y="4468918"/>
                  <a:pt x="7380849" y="4456900"/>
                  <a:pt x="7380849" y="4441125"/>
                </a:cubicBezTo>
                <a:cubicBezTo>
                  <a:pt x="7380849" y="4428400"/>
                  <a:pt x="7378226" y="4418205"/>
                  <a:pt x="7372980" y="4410540"/>
                </a:cubicBezTo>
                <a:cubicBezTo>
                  <a:pt x="7367734" y="4402876"/>
                  <a:pt x="7361241" y="4396253"/>
                  <a:pt x="7353502" y="4390672"/>
                </a:cubicBezTo>
                <a:lnTo>
                  <a:pt x="7328722" y="4372589"/>
                </a:lnTo>
                <a:cubicBezTo>
                  <a:pt x="7323960" y="4369166"/>
                  <a:pt x="7321578" y="4364441"/>
                  <a:pt x="7321578" y="4358413"/>
                </a:cubicBezTo>
                <a:cubicBezTo>
                  <a:pt x="7321578" y="4352460"/>
                  <a:pt x="7324406" y="4349484"/>
                  <a:pt x="7330062" y="4349484"/>
                </a:cubicBezTo>
                <a:cubicBezTo>
                  <a:pt x="7333410" y="4349484"/>
                  <a:pt x="7335661" y="4351046"/>
                  <a:pt x="7336815" y="4354172"/>
                </a:cubicBezTo>
                <a:cubicBezTo>
                  <a:pt x="7337968" y="4357297"/>
                  <a:pt x="7338545" y="4360534"/>
                  <a:pt x="7338545" y="4363883"/>
                </a:cubicBezTo>
                <a:lnTo>
                  <a:pt x="7338545" y="4370245"/>
                </a:lnTo>
                <a:lnTo>
                  <a:pt x="7379845" y="4370245"/>
                </a:lnTo>
                <a:lnTo>
                  <a:pt x="7379845" y="4367120"/>
                </a:lnTo>
                <a:cubicBezTo>
                  <a:pt x="7379845" y="4334750"/>
                  <a:pt x="7363622" y="4318565"/>
                  <a:pt x="7331178" y="4318565"/>
                </a:cubicBezTo>
                <a:close/>
                <a:moveTo>
                  <a:pt x="7143022" y="4318565"/>
                </a:moveTo>
                <a:cubicBezTo>
                  <a:pt x="7127395" y="4318565"/>
                  <a:pt x="7115117" y="4322564"/>
                  <a:pt x="7106187" y="4330564"/>
                </a:cubicBezTo>
                <a:cubicBezTo>
                  <a:pt x="7097257" y="4338563"/>
                  <a:pt x="7092792" y="4350339"/>
                  <a:pt x="7092792" y="4365892"/>
                </a:cubicBezTo>
                <a:lnTo>
                  <a:pt x="7092792" y="4433200"/>
                </a:lnTo>
                <a:cubicBezTo>
                  <a:pt x="7092792" y="4445031"/>
                  <a:pt x="7094318" y="4455152"/>
                  <a:pt x="7097369" y="4463560"/>
                </a:cubicBezTo>
                <a:cubicBezTo>
                  <a:pt x="7100420" y="4471969"/>
                  <a:pt x="7105480" y="4478406"/>
                  <a:pt x="7112549" y="4482871"/>
                </a:cubicBezTo>
                <a:cubicBezTo>
                  <a:pt x="7119619" y="4487336"/>
                  <a:pt x="7129107" y="4489568"/>
                  <a:pt x="7141013" y="4489568"/>
                </a:cubicBezTo>
                <a:cubicBezTo>
                  <a:pt x="7153663" y="4489568"/>
                  <a:pt x="7163653" y="4487429"/>
                  <a:pt x="7170983" y="4483150"/>
                </a:cubicBezTo>
                <a:cubicBezTo>
                  <a:pt x="7178313" y="4478871"/>
                  <a:pt x="7183522" y="4472509"/>
                  <a:pt x="7186610" y="4464063"/>
                </a:cubicBezTo>
                <a:cubicBezTo>
                  <a:pt x="7189698" y="4455617"/>
                  <a:pt x="7191242" y="4445143"/>
                  <a:pt x="7191242" y="4432641"/>
                </a:cubicBezTo>
                <a:lnTo>
                  <a:pt x="7191242" y="4423154"/>
                </a:lnTo>
                <a:lnTo>
                  <a:pt x="7151505" y="4423154"/>
                </a:lnTo>
                <a:lnTo>
                  <a:pt x="7151505" y="4439227"/>
                </a:lnTo>
                <a:cubicBezTo>
                  <a:pt x="7151505" y="4445031"/>
                  <a:pt x="7150984" y="4449738"/>
                  <a:pt x="7149942" y="4453347"/>
                </a:cubicBezTo>
                <a:cubicBezTo>
                  <a:pt x="7148901" y="4456956"/>
                  <a:pt x="7146296" y="4458761"/>
                  <a:pt x="7142129" y="4458761"/>
                </a:cubicBezTo>
                <a:cubicBezTo>
                  <a:pt x="7139227" y="4458761"/>
                  <a:pt x="7137125" y="4457831"/>
                  <a:pt x="7135822" y="4455970"/>
                </a:cubicBezTo>
                <a:cubicBezTo>
                  <a:pt x="7134520" y="4454110"/>
                  <a:pt x="7133683" y="4451747"/>
                  <a:pt x="7133311" y="4448882"/>
                </a:cubicBezTo>
                <a:cubicBezTo>
                  <a:pt x="7132939" y="4446017"/>
                  <a:pt x="7132753" y="4443097"/>
                  <a:pt x="7132753" y="4440120"/>
                </a:cubicBezTo>
                <a:lnTo>
                  <a:pt x="7132753" y="4407750"/>
                </a:lnTo>
                <a:lnTo>
                  <a:pt x="7190796" y="4407750"/>
                </a:lnTo>
                <a:cubicBezTo>
                  <a:pt x="7191093" y="4402690"/>
                  <a:pt x="7191242" y="4392793"/>
                  <a:pt x="7191242" y="4378059"/>
                </a:cubicBezTo>
                <a:lnTo>
                  <a:pt x="7191242" y="4365892"/>
                </a:lnTo>
                <a:cubicBezTo>
                  <a:pt x="7191242" y="4334340"/>
                  <a:pt x="7175169" y="4318565"/>
                  <a:pt x="7143022" y="4318565"/>
                </a:cubicBezTo>
                <a:close/>
                <a:moveTo>
                  <a:pt x="6742153" y="4318565"/>
                </a:moveTo>
                <a:cubicBezTo>
                  <a:pt x="6731215" y="4318565"/>
                  <a:pt x="6723457" y="4322546"/>
                  <a:pt x="6718880" y="4330508"/>
                </a:cubicBezTo>
                <a:cubicBezTo>
                  <a:pt x="6714304" y="4338470"/>
                  <a:pt x="6712016" y="4348888"/>
                  <a:pt x="6712016" y="4361762"/>
                </a:cubicBezTo>
                <a:lnTo>
                  <a:pt x="6712016" y="4434539"/>
                </a:lnTo>
                <a:cubicBezTo>
                  <a:pt x="6712016" y="4442204"/>
                  <a:pt x="6712369" y="4449385"/>
                  <a:pt x="6713076" y="4456082"/>
                </a:cubicBezTo>
                <a:cubicBezTo>
                  <a:pt x="6713783" y="4462779"/>
                  <a:pt x="6715253" y="4468621"/>
                  <a:pt x="6717485" y="4473606"/>
                </a:cubicBezTo>
                <a:cubicBezTo>
                  <a:pt x="6719718" y="4478592"/>
                  <a:pt x="6723103" y="4482499"/>
                  <a:pt x="6727643" y="4485327"/>
                </a:cubicBezTo>
                <a:cubicBezTo>
                  <a:pt x="6732182" y="4488154"/>
                  <a:pt x="6738321" y="4489568"/>
                  <a:pt x="6746060" y="4489568"/>
                </a:cubicBezTo>
                <a:cubicBezTo>
                  <a:pt x="6753055" y="4489568"/>
                  <a:pt x="6758394" y="4487819"/>
                  <a:pt x="6762078" y="4484322"/>
                </a:cubicBezTo>
                <a:cubicBezTo>
                  <a:pt x="6765761" y="4480825"/>
                  <a:pt x="6768719" y="4476062"/>
                  <a:pt x="6770952" y="4470034"/>
                </a:cubicBezTo>
                <a:lnTo>
                  <a:pt x="6770952" y="4515688"/>
                </a:lnTo>
                <a:lnTo>
                  <a:pt x="6811582" y="4515688"/>
                </a:lnTo>
                <a:lnTo>
                  <a:pt x="6811582" y="4320351"/>
                </a:lnTo>
                <a:lnTo>
                  <a:pt x="6770952" y="4320351"/>
                </a:lnTo>
                <a:lnTo>
                  <a:pt x="6770952" y="4338210"/>
                </a:lnTo>
                <a:cubicBezTo>
                  <a:pt x="6768570" y="4332034"/>
                  <a:pt x="6765203" y="4327215"/>
                  <a:pt x="6760850" y="4323755"/>
                </a:cubicBezTo>
                <a:cubicBezTo>
                  <a:pt x="6756497" y="4320295"/>
                  <a:pt x="6750265" y="4318565"/>
                  <a:pt x="6742153" y="4318565"/>
                </a:cubicBezTo>
                <a:close/>
                <a:moveTo>
                  <a:pt x="6273494" y="4318565"/>
                </a:moveTo>
                <a:cubicBezTo>
                  <a:pt x="6266275" y="4318565"/>
                  <a:pt x="6260639" y="4320816"/>
                  <a:pt x="6256583" y="4325318"/>
                </a:cubicBezTo>
                <a:cubicBezTo>
                  <a:pt x="6252527" y="4329820"/>
                  <a:pt x="6249756" y="4335271"/>
                  <a:pt x="6248267" y="4341670"/>
                </a:cubicBezTo>
                <a:lnTo>
                  <a:pt x="6248267" y="4320351"/>
                </a:lnTo>
                <a:lnTo>
                  <a:pt x="6208307" y="4320351"/>
                </a:lnTo>
                <a:lnTo>
                  <a:pt x="6208307" y="4487782"/>
                </a:lnTo>
                <a:lnTo>
                  <a:pt x="6248267" y="4487782"/>
                </a:lnTo>
                <a:lnTo>
                  <a:pt x="6248267" y="4370022"/>
                </a:lnTo>
                <a:cubicBezTo>
                  <a:pt x="6248267" y="4366897"/>
                  <a:pt x="6248453" y="4363753"/>
                  <a:pt x="6248825" y="4360590"/>
                </a:cubicBezTo>
                <a:cubicBezTo>
                  <a:pt x="6249197" y="4357427"/>
                  <a:pt x="6250109" y="4354786"/>
                  <a:pt x="6251560" y="4352665"/>
                </a:cubicBezTo>
                <a:cubicBezTo>
                  <a:pt x="6253011" y="4350544"/>
                  <a:pt x="6255262" y="4349484"/>
                  <a:pt x="6258313" y="4349484"/>
                </a:cubicBezTo>
                <a:cubicBezTo>
                  <a:pt x="6261587" y="4349484"/>
                  <a:pt x="6263894" y="4350879"/>
                  <a:pt x="6265234" y="4353669"/>
                </a:cubicBezTo>
                <a:cubicBezTo>
                  <a:pt x="6266573" y="4356460"/>
                  <a:pt x="6267243" y="4359492"/>
                  <a:pt x="6267243" y="4362767"/>
                </a:cubicBezTo>
                <a:lnTo>
                  <a:pt x="6267243" y="4487782"/>
                </a:lnTo>
                <a:lnTo>
                  <a:pt x="6306645" y="4487782"/>
                </a:lnTo>
                <a:lnTo>
                  <a:pt x="6306645" y="4358637"/>
                </a:lnTo>
                <a:cubicBezTo>
                  <a:pt x="6306645" y="4346209"/>
                  <a:pt x="6304022" y="4336424"/>
                  <a:pt x="6298776" y="4329280"/>
                </a:cubicBezTo>
                <a:cubicBezTo>
                  <a:pt x="6293530" y="4322137"/>
                  <a:pt x="6285102" y="4318565"/>
                  <a:pt x="6273494" y="4318565"/>
                </a:cubicBezTo>
                <a:close/>
                <a:moveTo>
                  <a:pt x="6065916" y="4318565"/>
                </a:moveTo>
                <a:cubicBezTo>
                  <a:pt x="6048875" y="4318565"/>
                  <a:pt x="6036429" y="4322044"/>
                  <a:pt x="6028578" y="4329001"/>
                </a:cubicBezTo>
                <a:cubicBezTo>
                  <a:pt x="6020729" y="4335959"/>
                  <a:pt x="6016803" y="4347772"/>
                  <a:pt x="6016803" y="4364441"/>
                </a:cubicBezTo>
                <a:cubicBezTo>
                  <a:pt x="6016803" y="4365632"/>
                  <a:pt x="6016803" y="4366692"/>
                  <a:pt x="6016803" y="4367622"/>
                </a:cubicBezTo>
                <a:cubicBezTo>
                  <a:pt x="6016803" y="4368552"/>
                  <a:pt x="6016840" y="4369315"/>
                  <a:pt x="6016914" y="4369910"/>
                </a:cubicBezTo>
                <a:lnTo>
                  <a:pt x="6055759" y="4369910"/>
                </a:lnTo>
                <a:lnTo>
                  <a:pt x="6055759" y="4359864"/>
                </a:lnTo>
                <a:cubicBezTo>
                  <a:pt x="6055759" y="4352572"/>
                  <a:pt x="6058437" y="4348926"/>
                  <a:pt x="6063795" y="4348926"/>
                </a:cubicBezTo>
                <a:cubicBezTo>
                  <a:pt x="6069674" y="4348926"/>
                  <a:pt x="6072613" y="4353428"/>
                  <a:pt x="6072613" y="4362432"/>
                </a:cubicBezTo>
                <a:lnTo>
                  <a:pt x="6072613" y="4379621"/>
                </a:lnTo>
                <a:lnTo>
                  <a:pt x="6047833" y="4388105"/>
                </a:lnTo>
                <a:cubicBezTo>
                  <a:pt x="6039276" y="4391007"/>
                  <a:pt x="6032559" y="4394541"/>
                  <a:pt x="6027685" y="4398709"/>
                </a:cubicBezTo>
                <a:cubicBezTo>
                  <a:pt x="6022811" y="4402876"/>
                  <a:pt x="6019370" y="4408215"/>
                  <a:pt x="6017360" y="4414726"/>
                </a:cubicBezTo>
                <a:cubicBezTo>
                  <a:pt x="6015351" y="4421237"/>
                  <a:pt x="6014347" y="4429590"/>
                  <a:pt x="6014347" y="4439785"/>
                </a:cubicBezTo>
                <a:cubicBezTo>
                  <a:pt x="6014347" y="4449310"/>
                  <a:pt x="6015240" y="4457831"/>
                  <a:pt x="6017026" y="4465346"/>
                </a:cubicBezTo>
                <a:cubicBezTo>
                  <a:pt x="6018811" y="4472862"/>
                  <a:pt x="6022142" y="4478778"/>
                  <a:pt x="6027016" y="4483094"/>
                </a:cubicBezTo>
                <a:cubicBezTo>
                  <a:pt x="6031890" y="4487410"/>
                  <a:pt x="6038978" y="4489568"/>
                  <a:pt x="6048280" y="4489568"/>
                </a:cubicBezTo>
                <a:cubicBezTo>
                  <a:pt x="6054009" y="4489568"/>
                  <a:pt x="6059107" y="4487708"/>
                  <a:pt x="6063572" y="4483987"/>
                </a:cubicBezTo>
                <a:cubicBezTo>
                  <a:pt x="6068036" y="4480266"/>
                  <a:pt x="6071236" y="4474909"/>
                  <a:pt x="6073172" y="4467914"/>
                </a:cubicBezTo>
                <a:lnTo>
                  <a:pt x="6073172" y="4487782"/>
                </a:lnTo>
                <a:lnTo>
                  <a:pt x="6112908" y="4487782"/>
                </a:lnTo>
                <a:lnTo>
                  <a:pt x="6112908" y="4360199"/>
                </a:lnTo>
                <a:cubicBezTo>
                  <a:pt x="6112908" y="4351121"/>
                  <a:pt x="6110843" y="4343493"/>
                  <a:pt x="6106713" y="4337317"/>
                </a:cubicBezTo>
                <a:cubicBezTo>
                  <a:pt x="6102583" y="4331141"/>
                  <a:pt x="6096983" y="4326471"/>
                  <a:pt x="6089915" y="4323309"/>
                </a:cubicBezTo>
                <a:cubicBezTo>
                  <a:pt x="6082845" y="4320146"/>
                  <a:pt x="6074845" y="4318565"/>
                  <a:pt x="6065916" y="4318565"/>
                </a:cubicBezTo>
                <a:close/>
                <a:moveTo>
                  <a:pt x="5752372" y="4318565"/>
                </a:moveTo>
                <a:cubicBezTo>
                  <a:pt x="5736745" y="4318565"/>
                  <a:pt x="5724467" y="4322564"/>
                  <a:pt x="5715537" y="4330564"/>
                </a:cubicBezTo>
                <a:cubicBezTo>
                  <a:pt x="5706608" y="4338563"/>
                  <a:pt x="5702143" y="4350339"/>
                  <a:pt x="5702143" y="4365892"/>
                </a:cubicBezTo>
                <a:lnTo>
                  <a:pt x="5702143" y="4433200"/>
                </a:lnTo>
                <a:cubicBezTo>
                  <a:pt x="5702143" y="4445031"/>
                  <a:pt x="5703668" y="4455152"/>
                  <a:pt x="5706720" y="4463560"/>
                </a:cubicBezTo>
                <a:cubicBezTo>
                  <a:pt x="5709770" y="4471969"/>
                  <a:pt x="5714830" y="4478406"/>
                  <a:pt x="5721899" y="4482871"/>
                </a:cubicBezTo>
                <a:cubicBezTo>
                  <a:pt x="5728969" y="4487336"/>
                  <a:pt x="5738457" y="4489568"/>
                  <a:pt x="5750363" y="4489568"/>
                </a:cubicBezTo>
                <a:cubicBezTo>
                  <a:pt x="5763013" y="4489568"/>
                  <a:pt x="5773003" y="4487429"/>
                  <a:pt x="5780333" y="4483150"/>
                </a:cubicBezTo>
                <a:cubicBezTo>
                  <a:pt x="5787663" y="4478871"/>
                  <a:pt x="5792872" y="4472509"/>
                  <a:pt x="5795960" y="4464063"/>
                </a:cubicBezTo>
                <a:cubicBezTo>
                  <a:pt x="5799048" y="4455617"/>
                  <a:pt x="5800592" y="4445143"/>
                  <a:pt x="5800592" y="4432641"/>
                </a:cubicBezTo>
                <a:lnTo>
                  <a:pt x="5800592" y="4423154"/>
                </a:lnTo>
                <a:lnTo>
                  <a:pt x="5760855" y="4423154"/>
                </a:lnTo>
                <a:lnTo>
                  <a:pt x="5760855" y="4439227"/>
                </a:lnTo>
                <a:cubicBezTo>
                  <a:pt x="5760855" y="4445031"/>
                  <a:pt x="5760335" y="4449738"/>
                  <a:pt x="5759293" y="4453347"/>
                </a:cubicBezTo>
                <a:cubicBezTo>
                  <a:pt x="5758251" y="4456956"/>
                  <a:pt x="5755646" y="4458761"/>
                  <a:pt x="5751479" y="4458761"/>
                </a:cubicBezTo>
                <a:cubicBezTo>
                  <a:pt x="5748577" y="4458761"/>
                  <a:pt x="5746475" y="4457831"/>
                  <a:pt x="5745173" y="4455970"/>
                </a:cubicBezTo>
                <a:cubicBezTo>
                  <a:pt x="5743870" y="4454110"/>
                  <a:pt x="5743033" y="4451747"/>
                  <a:pt x="5742661" y="4448882"/>
                </a:cubicBezTo>
                <a:cubicBezTo>
                  <a:pt x="5742289" y="4446017"/>
                  <a:pt x="5742103" y="4443097"/>
                  <a:pt x="5742103" y="4440120"/>
                </a:cubicBezTo>
                <a:lnTo>
                  <a:pt x="5742103" y="4407750"/>
                </a:lnTo>
                <a:lnTo>
                  <a:pt x="5800146" y="4407750"/>
                </a:lnTo>
                <a:cubicBezTo>
                  <a:pt x="5800444" y="4402690"/>
                  <a:pt x="5800592" y="4392793"/>
                  <a:pt x="5800592" y="4378059"/>
                </a:cubicBezTo>
                <a:lnTo>
                  <a:pt x="5800592" y="4365892"/>
                </a:lnTo>
                <a:cubicBezTo>
                  <a:pt x="5800592" y="4334340"/>
                  <a:pt x="5784519" y="4318565"/>
                  <a:pt x="5752372" y="4318565"/>
                </a:cubicBezTo>
                <a:close/>
                <a:moveTo>
                  <a:pt x="5380116" y="4318565"/>
                </a:moveTo>
                <a:cubicBezTo>
                  <a:pt x="5363075" y="4318565"/>
                  <a:pt x="5350630" y="4322044"/>
                  <a:pt x="5342778" y="4329001"/>
                </a:cubicBezTo>
                <a:cubicBezTo>
                  <a:pt x="5334928" y="4335959"/>
                  <a:pt x="5331002" y="4347772"/>
                  <a:pt x="5331002" y="4364441"/>
                </a:cubicBezTo>
                <a:cubicBezTo>
                  <a:pt x="5331002" y="4365632"/>
                  <a:pt x="5331002" y="4366692"/>
                  <a:pt x="5331002" y="4367622"/>
                </a:cubicBezTo>
                <a:cubicBezTo>
                  <a:pt x="5331002" y="4368552"/>
                  <a:pt x="5331040" y="4369315"/>
                  <a:pt x="5331114" y="4369910"/>
                </a:cubicBezTo>
                <a:lnTo>
                  <a:pt x="5369958" y="4369910"/>
                </a:lnTo>
                <a:lnTo>
                  <a:pt x="5369958" y="4359864"/>
                </a:lnTo>
                <a:cubicBezTo>
                  <a:pt x="5369958" y="4352572"/>
                  <a:pt x="5372637" y="4348926"/>
                  <a:pt x="5377995" y="4348926"/>
                </a:cubicBezTo>
                <a:cubicBezTo>
                  <a:pt x="5383874" y="4348926"/>
                  <a:pt x="5386813" y="4353428"/>
                  <a:pt x="5386813" y="4362432"/>
                </a:cubicBezTo>
                <a:lnTo>
                  <a:pt x="5386813" y="4379621"/>
                </a:lnTo>
                <a:lnTo>
                  <a:pt x="5362033" y="4388105"/>
                </a:lnTo>
                <a:cubicBezTo>
                  <a:pt x="5353476" y="4391007"/>
                  <a:pt x="5346760" y="4394541"/>
                  <a:pt x="5341886" y="4398709"/>
                </a:cubicBezTo>
                <a:cubicBezTo>
                  <a:pt x="5337012" y="4402876"/>
                  <a:pt x="5333570" y="4408215"/>
                  <a:pt x="5331560" y="4414726"/>
                </a:cubicBezTo>
                <a:cubicBezTo>
                  <a:pt x="5329551" y="4421237"/>
                  <a:pt x="5328547" y="4429590"/>
                  <a:pt x="5328547" y="4439785"/>
                </a:cubicBezTo>
                <a:cubicBezTo>
                  <a:pt x="5328547" y="4449310"/>
                  <a:pt x="5329440" y="4457831"/>
                  <a:pt x="5331226" y="4465346"/>
                </a:cubicBezTo>
                <a:cubicBezTo>
                  <a:pt x="5333012" y="4472862"/>
                  <a:pt x="5336342" y="4478778"/>
                  <a:pt x="5341216" y="4483094"/>
                </a:cubicBezTo>
                <a:cubicBezTo>
                  <a:pt x="5346090" y="4487410"/>
                  <a:pt x="5353178" y="4489568"/>
                  <a:pt x="5362480" y="4489568"/>
                </a:cubicBezTo>
                <a:cubicBezTo>
                  <a:pt x="5368209" y="4489568"/>
                  <a:pt x="5373307" y="4487708"/>
                  <a:pt x="5377772" y="4483987"/>
                </a:cubicBezTo>
                <a:cubicBezTo>
                  <a:pt x="5382236" y="4480266"/>
                  <a:pt x="5385436" y="4474909"/>
                  <a:pt x="5387371" y="4467914"/>
                </a:cubicBezTo>
                <a:lnTo>
                  <a:pt x="5387371" y="4487782"/>
                </a:lnTo>
                <a:lnTo>
                  <a:pt x="5427108" y="4487782"/>
                </a:lnTo>
                <a:lnTo>
                  <a:pt x="5427108" y="4360199"/>
                </a:lnTo>
                <a:cubicBezTo>
                  <a:pt x="5427108" y="4351121"/>
                  <a:pt x="5425043" y="4343493"/>
                  <a:pt x="5420913" y="4337317"/>
                </a:cubicBezTo>
                <a:cubicBezTo>
                  <a:pt x="5416783" y="4331141"/>
                  <a:pt x="5411184" y="4326471"/>
                  <a:pt x="5404114" y="4323309"/>
                </a:cubicBezTo>
                <a:cubicBezTo>
                  <a:pt x="5397045" y="4320146"/>
                  <a:pt x="5389045" y="4318565"/>
                  <a:pt x="5380116" y="4318565"/>
                </a:cubicBezTo>
                <a:close/>
                <a:moveTo>
                  <a:pt x="4675824" y="4318565"/>
                </a:moveTo>
                <a:cubicBezTo>
                  <a:pt x="4660197" y="4318565"/>
                  <a:pt x="4647956" y="4323271"/>
                  <a:pt x="4639100" y="4332685"/>
                </a:cubicBezTo>
                <a:cubicBezTo>
                  <a:pt x="4630245" y="4342098"/>
                  <a:pt x="4625818" y="4354693"/>
                  <a:pt x="4625818" y="4370468"/>
                </a:cubicBezTo>
                <a:lnTo>
                  <a:pt x="4625818" y="4437664"/>
                </a:lnTo>
                <a:cubicBezTo>
                  <a:pt x="4625818" y="4472267"/>
                  <a:pt x="4642486" y="4489568"/>
                  <a:pt x="4675824" y="4489568"/>
                </a:cubicBezTo>
                <a:cubicBezTo>
                  <a:pt x="4709236" y="4489568"/>
                  <a:pt x="4725942" y="4472267"/>
                  <a:pt x="4725942" y="4437664"/>
                </a:cubicBezTo>
                <a:lnTo>
                  <a:pt x="4725942" y="4370468"/>
                </a:lnTo>
                <a:cubicBezTo>
                  <a:pt x="4725942" y="4354693"/>
                  <a:pt x="4721514" y="4342098"/>
                  <a:pt x="4712659" y="4332685"/>
                </a:cubicBezTo>
                <a:cubicBezTo>
                  <a:pt x="4703803" y="4323271"/>
                  <a:pt x="4691525" y="4318565"/>
                  <a:pt x="4675824" y="4318565"/>
                </a:cubicBezTo>
                <a:close/>
                <a:moveTo>
                  <a:pt x="4180524" y="4318565"/>
                </a:moveTo>
                <a:cubicBezTo>
                  <a:pt x="4164897" y="4318565"/>
                  <a:pt x="4152656" y="4323271"/>
                  <a:pt x="4143801" y="4332685"/>
                </a:cubicBezTo>
                <a:cubicBezTo>
                  <a:pt x="4134945" y="4342098"/>
                  <a:pt x="4130518" y="4354693"/>
                  <a:pt x="4130518" y="4370468"/>
                </a:cubicBezTo>
                <a:lnTo>
                  <a:pt x="4130518" y="4437664"/>
                </a:lnTo>
                <a:cubicBezTo>
                  <a:pt x="4130518" y="4472267"/>
                  <a:pt x="4147186" y="4489568"/>
                  <a:pt x="4180524" y="4489568"/>
                </a:cubicBezTo>
                <a:cubicBezTo>
                  <a:pt x="4213936" y="4489568"/>
                  <a:pt x="4230642" y="4472267"/>
                  <a:pt x="4230642" y="4437664"/>
                </a:cubicBezTo>
                <a:lnTo>
                  <a:pt x="4230642" y="4370468"/>
                </a:lnTo>
                <a:cubicBezTo>
                  <a:pt x="4230642" y="4354693"/>
                  <a:pt x="4226214" y="4342098"/>
                  <a:pt x="4217359" y="4332685"/>
                </a:cubicBezTo>
                <a:cubicBezTo>
                  <a:pt x="4208503" y="4323271"/>
                  <a:pt x="4196225" y="4318565"/>
                  <a:pt x="4180524" y="4318565"/>
                </a:cubicBezTo>
                <a:close/>
                <a:moveTo>
                  <a:pt x="7472527" y="4291329"/>
                </a:moveTo>
                <a:lnTo>
                  <a:pt x="7472527" y="4326825"/>
                </a:lnTo>
                <a:lnTo>
                  <a:pt x="7461254" y="4326825"/>
                </a:lnTo>
                <a:lnTo>
                  <a:pt x="7461254" y="4357297"/>
                </a:lnTo>
                <a:lnTo>
                  <a:pt x="7472527" y="4357297"/>
                </a:lnTo>
                <a:lnTo>
                  <a:pt x="7472527" y="4461663"/>
                </a:lnTo>
                <a:cubicBezTo>
                  <a:pt x="7472527" y="4471113"/>
                  <a:pt x="7474406" y="4478127"/>
                  <a:pt x="7478164" y="4482703"/>
                </a:cubicBezTo>
                <a:cubicBezTo>
                  <a:pt x="7481922" y="4487280"/>
                  <a:pt x="7489196" y="4489568"/>
                  <a:pt x="7499986" y="4489568"/>
                </a:cubicBezTo>
                <a:cubicBezTo>
                  <a:pt x="7504823" y="4489568"/>
                  <a:pt x="7509586" y="4489140"/>
                  <a:pt x="7514274" y="4488285"/>
                </a:cubicBezTo>
                <a:cubicBezTo>
                  <a:pt x="7518962" y="4487429"/>
                  <a:pt x="7521752" y="4486852"/>
                  <a:pt x="7522645" y="4486554"/>
                </a:cubicBezTo>
                <a:lnTo>
                  <a:pt x="7522645" y="4459319"/>
                </a:lnTo>
                <a:cubicBezTo>
                  <a:pt x="7521231" y="4459617"/>
                  <a:pt x="7519632" y="4459765"/>
                  <a:pt x="7517846" y="4459765"/>
                </a:cubicBezTo>
                <a:cubicBezTo>
                  <a:pt x="7515315" y="4459765"/>
                  <a:pt x="7513604" y="4459207"/>
                  <a:pt x="7512711" y="4458091"/>
                </a:cubicBezTo>
                <a:cubicBezTo>
                  <a:pt x="7511818" y="4456975"/>
                  <a:pt x="7511372" y="4455040"/>
                  <a:pt x="7511372" y="4452287"/>
                </a:cubicBezTo>
                <a:lnTo>
                  <a:pt x="7511372" y="4357297"/>
                </a:lnTo>
                <a:lnTo>
                  <a:pt x="7522645" y="4357297"/>
                </a:lnTo>
                <a:lnTo>
                  <a:pt x="7522645" y="4326825"/>
                </a:lnTo>
                <a:lnTo>
                  <a:pt x="7511372" y="4326825"/>
                </a:lnTo>
                <a:lnTo>
                  <a:pt x="7511372" y="4291329"/>
                </a:lnTo>
                <a:close/>
                <a:moveTo>
                  <a:pt x="5141507" y="4291329"/>
                </a:moveTo>
                <a:lnTo>
                  <a:pt x="5141507" y="4487782"/>
                </a:lnTo>
                <a:lnTo>
                  <a:pt x="5182584" y="4487782"/>
                </a:lnTo>
                <a:lnTo>
                  <a:pt x="5182584" y="4361092"/>
                </a:lnTo>
                <a:cubicBezTo>
                  <a:pt x="5182584" y="4357818"/>
                  <a:pt x="5183383" y="4354990"/>
                  <a:pt x="5184983" y="4352609"/>
                </a:cubicBezTo>
                <a:cubicBezTo>
                  <a:pt x="5186583" y="4350228"/>
                  <a:pt x="5188760" y="4349037"/>
                  <a:pt x="5191513" y="4349037"/>
                </a:cubicBezTo>
                <a:cubicBezTo>
                  <a:pt x="5194788" y="4349037"/>
                  <a:pt x="5197187" y="4350191"/>
                  <a:pt x="5198713" y="4352497"/>
                </a:cubicBezTo>
                <a:cubicBezTo>
                  <a:pt x="5200238" y="4354804"/>
                  <a:pt x="5201001" y="4357781"/>
                  <a:pt x="5201001" y="4361427"/>
                </a:cubicBezTo>
                <a:lnTo>
                  <a:pt x="5201001" y="4487782"/>
                </a:lnTo>
                <a:lnTo>
                  <a:pt x="5241408" y="4487782"/>
                </a:lnTo>
                <a:lnTo>
                  <a:pt x="5241408" y="4358860"/>
                </a:lnTo>
                <a:cubicBezTo>
                  <a:pt x="5241408" y="4346582"/>
                  <a:pt x="5238766" y="4336796"/>
                  <a:pt x="5233483" y="4329504"/>
                </a:cubicBezTo>
                <a:cubicBezTo>
                  <a:pt x="5228199" y="4322211"/>
                  <a:pt x="5219753" y="4318565"/>
                  <a:pt x="5208145" y="4318565"/>
                </a:cubicBezTo>
                <a:cubicBezTo>
                  <a:pt x="5202192" y="4318565"/>
                  <a:pt x="5196983" y="4320072"/>
                  <a:pt x="5192518" y="4323085"/>
                </a:cubicBezTo>
                <a:cubicBezTo>
                  <a:pt x="5188053" y="4326099"/>
                  <a:pt x="5184742" y="4330731"/>
                  <a:pt x="5182584" y="4336982"/>
                </a:cubicBezTo>
                <a:lnTo>
                  <a:pt x="5182584" y="4291329"/>
                </a:lnTo>
                <a:close/>
                <a:moveTo>
                  <a:pt x="3942027" y="4291329"/>
                </a:moveTo>
                <a:lnTo>
                  <a:pt x="3942027" y="4487782"/>
                </a:lnTo>
                <a:lnTo>
                  <a:pt x="3994712" y="4487782"/>
                </a:lnTo>
                <a:cubicBezTo>
                  <a:pt x="4011009" y="4487782"/>
                  <a:pt x="4022412" y="4482722"/>
                  <a:pt x="4028924" y="4472602"/>
                </a:cubicBezTo>
                <a:cubicBezTo>
                  <a:pt x="4035435" y="4462481"/>
                  <a:pt x="4038691" y="4448120"/>
                  <a:pt x="4038691" y="4429516"/>
                </a:cubicBezTo>
                <a:lnTo>
                  <a:pt x="4038691" y="4337540"/>
                </a:lnTo>
                <a:cubicBezTo>
                  <a:pt x="4038691" y="4322434"/>
                  <a:pt x="4035119" y="4310956"/>
                  <a:pt x="4027975" y="4303105"/>
                </a:cubicBezTo>
                <a:cubicBezTo>
                  <a:pt x="4020831" y="4295254"/>
                  <a:pt x="4010190" y="4291329"/>
                  <a:pt x="3996051" y="4291329"/>
                </a:cubicBezTo>
                <a:close/>
                <a:moveTo>
                  <a:pt x="8352474" y="4289543"/>
                </a:moveTo>
                <a:cubicBezTo>
                  <a:pt x="8337368" y="4289543"/>
                  <a:pt x="8325034" y="4293171"/>
                  <a:pt x="8315471" y="4300426"/>
                </a:cubicBezTo>
                <a:cubicBezTo>
                  <a:pt x="8305909" y="4307682"/>
                  <a:pt x="8301128" y="4318825"/>
                  <a:pt x="8301128" y="4333857"/>
                </a:cubicBezTo>
                <a:lnTo>
                  <a:pt x="8301128" y="4362209"/>
                </a:lnTo>
                <a:lnTo>
                  <a:pt x="8341981" y="4362209"/>
                </a:lnTo>
                <a:lnTo>
                  <a:pt x="8341981" y="4345912"/>
                </a:lnTo>
                <a:cubicBezTo>
                  <a:pt x="8341981" y="4342489"/>
                  <a:pt x="8342186" y="4339196"/>
                  <a:pt x="8342595" y="4336033"/>
                </a:cubicBezTo>
                <a:cubicBezTo>
                  <a:pt x="8343005" y="4332871"/>
                  <a:pt x="8343953" y="4330266"/>
                  <a:pt x="8345442" y="4328220"/>
                </a:cubicBezTo>
                <a:cubicBezTo>
                  <a:pt x="8346930" y="4326173"/>
                  <a:pt x="8349274" y="4325150"/>
                  <a:pt x="8352474" y="4325150"/>
                </a:cubicBezTo>
                <a:cubicBezTo>
                  <a:pt x="8356939" y="4325150"/>
                  <a:pt x="8359785" y="4326973"/>
                  <a:pt x="8361013" y="4330620"/>
                </a:cubicBezTo>
                <a:cubicBezTo>
                  <a:pt x="8362241" y="4334266"/>
                  <a:pt x="8362855" y="4338508"/>
                  <a:pt x="8362855" y="4343345"/>
                </a:cubicBezTo>
                <a:cubicBezTo>
                  <a:pt x="8362855" y="4353986"/>
                  <a:pt x="8361831" y="4362469"/>
                  <a:pt x="8359785" y="4368794"/>
                </a:cubicBezTo>
                <a:cubicBezTo>
                  <a:pt x="8357739" y="4375119"/>
                  <a:pt x="8354576" y="4379845"/>
                  <a:pt x="8350297" y="4382970"/>
                </a:cubicBezTo>
                <a:cubicBezTo>
                  <a:pt x="8346018" y="4386095"/>
                  <a:pt x="8340549" y="4388142"/>
                  <a:pt x="8333889" y="4389109"/>
                </a:cubicBezTo>
                <a:cubicBezTo>
                  <a:pt x="8327229" y="4390077"/>
                  <a:pt x="8319248" y="4390560"/>
                  <a:pt x="8309946" y="4390560"/>
                </a:cubicBezTo>
                <a:lnTo>
                  <a:pt x="8309946" y="4436995"/>
                </a:lnTo>
                <a:lnTo>
                  <a:pt x="8347116" y="4436995"/>
                </a:lnTo>
                <a:lnTo>
                  <a:pt x="8347116" y="4418019"/>
                </a:lnTo>
                <a:cubicBezTo>
                  <a:pt x="8360138" y="4418019"/>
                  <a:pt x="8370929" y="4415117"/>
                  <a:pt x="8379486" y="4409313"/>
                </a:cubicBezTo>
                <a:cubicBezTo>
                  <a:pt x="8388044" y="4403508"/>
                  <a:pt x="8394424" y="4395546"/>
                  <a:pt x="8398629" y="4385426"/>
                </a:cubicBezTo>
                <a:cubicBezTo>
                  <a:pt x="8402834" y="4375305"/>
                  <a:pt x="8404936" y="4363808"/>
                  <a:pt x="8404936" y="4350935"/>
                </a:cubicBezTo>
                <a:cubicBezTo>
                  <a:pt x="8404936" y="4337764"/>
                  <a:pt x="8403317" y="4326620"/>
                  <a:pt x="8400080" y="4317504"/>
                </a:cubicBezTo>
                <a:cubicBezTo>
                  <a:pt x="8396843" y="4308389"/>
                  <a:pt x="8391410" y="4301449"/>
                  <a:pt x="8383784" y="4296687"/>
                </a:cubicBezTo>
                <a:cubicBezTo>
                  <a:pt x="8376156" y="4291924"/>
                  <a:pt x="8365720" y="4289543"/>
                  <a:pt x="8352474" y="4289543"/>
                </a:cubicBezTo>
                <a:close/>
                <a:moveTo>
                  <a:pt x="7608259" y="4276818"/>
                </a:moveTo>
                <a:lnTo>
                  <a:pt x="7608259" y="4310081"/>
                </a:lnTo>
                <a:lnTo>
                  <a:pt x="7648219" y="4310081"/>
                </a:lnTo>
                <a:lnTo>
                  <a:pt x="7648219" y="4276818"/>
                </a:lnTo>
                <a:close/>
                <a:moveTo>
                  <a:pt x="4140368" y="3313289"/>
                </a:moveTo>
                <a:lnTo>
                  <a:pt x="4140368" y="3742928"/>
                </a:lnTo>
                <a:cubicBezTo>
                  <a:pt x="4140368" y="3772393"/>
                  <a:pt x="4134886" y="3799802"/>
                  <a:pt x="4123922" y="3825156"/>
                </a:cubicBezTo>
                <a:cubicBezTo>
                  <a:pt x="4112959" y="3850509"/>
                  <a:pt x="4092402" y="3863186"/>
                  <a:pt x="4062252" y="3863186"/>
                </a:cubicBezTo>
                <a:cubicBezTo>
                  <a:pt x="4007434" y="3863186"/>
                  <a:pt x="3980024" y="3817618"/>
                  <a:pt x="3980024" y="3726483"/>
                </a:cubicBezTo>
                <a:lnTo>
                  <a:pt x="3980024" y="3528109"/>
                </a:lnTo>
                <a:cubicBezTo>
                  <a:pt x="3980024" y="3467809"/>
                  <a:pt x="3994072" y="3422069"/>
                  <a:pt x="4022166" y="3390892"/>
                </a:cubicBezTo>
                <a:cubicBezTo>
                  <a:pt x="4050260" y="3359714"/>
                  <a:pt x="4089661" y="3333846"/>
                  <a:pt x="4140368" y="3313289"/>
                </a:cubicBezTo>
                <a:close/>
                <a:moveTo>
                  <a:pt x="8818788" y="2858982"/>
                </a:moveTo>
                <a:cubicBezTo>
                  <a:pt x="8876348" y="2858982"/>
                  <a:pt x="8905128" y="2903865"/>
                  <a:pt x="8905128" y="2993630"/>
                </a:cubicBezTo>
                <a:lnTo>
                  <a:pt x="8905128" y="3747040"/>
                </a:lnTo>
                <a:cubicBezTo>
                  <a:pt x="8905128" y="3781301"/>
                  <a:pt x="8898446" y="3809567"/>
                  <a:pt x="8885084" y="3831837"/>
                </a:cubicBezTo>
                <a:cubicBezTo>
                  <a:pt x="8871722" y="3854107"/>
                  <a:pt x="8849624" y="3865242"/>
                  <a:pt x="8818788" y="3865242"/>
                </a:cubicBezTo>
                <a:cubicBezTo>
                  <a:pt x="8787954" y="3865242"/>
                  <a:pt x="8765854" y="3854107"/>
                  <a:pt x="8752492" y="3831837"/>
                </a:cubicBezTo>
                <a:cubicBezTo>
                  <a:pt x="8739130" y="3809567"/>
                  <a:pt x="8732450" y="3781301"/>
                  <a:pt x="8732450" y="3747040"/>
                </a:cubicBezTo>
                <a:lnTo>
                  <a:pt x="8732450" y="2993630"/>
                </a:lnTo>
                <a:cubicBezTo>
                  <a:pt x="8732450" y="2903865"/>
                  <a:pt x="8761230" y="2858982"/>
                  <a:pt x="8818788" y="2858982"/>
                </a:cubicBezTo>
                <a:close/>
                <a:moveTo>
                  <a:pt x="9452387" y="2590715"/>
                </a:moveTo>
                <a:lnTo>
                  <a:pt x="9452387" y="3738817"/>
                </a:lnTo>
                <a:cubicBezTo>
                  <a:pt x="9452387" y="3821044"/>
                  <a:pt x="9460268" y="3892822"/>
                  <a:pt x="9476028" y="3954150"/>
                </a:cubicBezTo>
                <a:cubicBezTo>
                  <a:pt x="9491788" y="4015478"/>
                  <a:pt x="9521424" y="4063273"/>
                  <a:pt x="9564936" y="4097535"/>
                </a:cubicBezTo>
                <a:cubicBezTo>
                  <a:pt x="9608448" y="4131796"/>
                  <a:pt x="9671318" y="4148927"/>
                  <a:pt x="9753546" y="4148927"/>
                </a:cubicBezTo>
                <a:cubicBezTo>
                  <a:pt x="9823439" y="4148927"/>
                  <a:pt x="9874660" y="4133509"/>
                  <a:pt x="9907208" y="4102674"/>
                </a:cubicBezTo>
                <a:cubicBezTo>
                  <a:pt x="9939757" y="4071838"/>
                  <a:pt x="9967680" y="4026956"/>
                  <a:pt x="9990978" y="3968026"/>
                </a:cubicBezTo>
                <a:lnTo>
                  <a:pt x="9990978" y="4132481"/>
                </a:lnTo>
                <a:lnTo>
                  <a:pt x="10358946" y="4132481"/>
                </a:lnTo>
                <a:lnTo>
                  <a:pt x="10358946" y="2590715"/>
                </a:lnTo>
                <a:lnTo>
                  <a:pt x="9992005" y="2590715"/>
                </a:lnTo>
                <a:lnTo>
                  <a:pt x="9992005" y="3677146"/>
                </a:lnTo>
                <a:cubicBezTo>
                  <a:pt x="9992005" y="3731279"/>
                  <a:pt x="9987038" y="3775477"/>
                  <a:pt x="9977102" y="3809738"/>
                </a:cubicBezTo>
                <a:cubicBezTo>
                  <a:pt x="9967166" y="3844000"/>
                  <a:pt x="9943011" y="3861130"/>
                  <a:pt x="9904639" y="3861130"/>
                </a:cubicBezTo>
                <a:cubicBezTo>
                  <a:pt x="9869006" y="3861130"/>
                  <a:pt x="9846394" y="3848967"/>
                  <a:pt x="9836801" y="3824642"/>
                </a:cubicBezTo>
                <a:cubicBezTo>
                  <a:pt x="9827208" y="3800316"/>
                  <a:pt x="9822411" y="3757318"/>
                  <a:pt x="9822411" y="3695647"/>
                </a:cubicBezTo>
                <a:lnTo>
                  <a:pt x="9822411" y="2590715"/>
                </a:lnTo>
                <a:close/>
                <a:moveTo>
                  <a:pt x="8818788" y="2574269"/>
                </a:moveTo>
                <a:cubicBezTo>
                  <a:pt x="8674890" y="2574269"/>
                  <a:pt x="8562170" y="2617610"/>
                  <a:pt x="8480628" y="2704292"/>
                </a:cubicBezTo>
                <a:cubicBezTo>
                  <a:pt x="8399086" y="2790973"/>
                  <a:pt x="8358315" y="2906948"/>
                  <a:pt x="8358315" y="3052217"/>
                </a:cubicBezTo>
                <a:lnTo>
                  <a:pt x="8358315" y="3670979"/>
                </a:lnTo>
                <a:cubicBezTo>
                  <a:pt x="8358315" y="3989611"/>
                  <a:pt x="8511806" y="4148927"/>
                  <a:pt x="8818788" y="4148927"/>
                </a:cubicBezTo>
                <a:cubicBezTo>
                  <a:pt x="9126456" y="4148927"/>
                  <a:pt x="9280290" y="3989611"/>
                  <a:pt x="9280290" y="3670979"/>
                </a:cubicBezTo>
                <a:lnTo>
                  <a:pt x="9280290" y="3052217"/>
                </a:lnTo>
                <a:cubicBezTo>
                  <a:pt x="9280290" y="2906948"/>
                  <a:pt x="9239520" y="2790973"/>
                  <a:pt x="9157977" y="2704292"/>
                </a:cubicBezTo>
                <a:cubicBezTo>
                  <a:pt x="9076435" y="2617610"/>
                  <a:pt x="8963372" y="2574269"/>
                  <a:pt x="8818788" y="2574269"/>
                </a:cubicBezTo>
                <a:close/>
                <a:moveTo>
                  <a:pt x="5294260" y="2574269"/>
                </a:moveTo>
                <a:cubicBezTo>
                  <a:pt x="5227793" y="2574269"/>
                  <a:pt x="5175887" y="2594998"/>
                  <a:pt x="5138543" y="2636454"/>
                </a:cubicBezTo>
                <a:cubicBezTo>
                  <a:pt x="5101197" y="2677911"/>
                  <a:pt x="5075672" y="2728103"/>
                  <a:pt x="5061967" y="2787033"/>
                </a:cubicBezTo>
                <a:lnTo>
                  <a:pt x="5061967" y="2590715"/>
                </a:lnTo>
                <a:lnTo>
                  <a:pt x="4693999" y="2590715"/>
                </a:lnTo>
                <a:lnTo>
                  <a:pt x="4693999" y="4132481"/>
                </a:lnTo>
                <a:lnTo>
                  <a:pt x="5061967" y="4132481"/>
                </a:lnTo>
                <a:lnTo>
                  <a:pt x="5061967" y="3048106"/>
                </a:lnTo>
                <a:cubicBezTo>
                  <a:pt x="5061967" y="3019326"/>
                  <a:pt x="5063680" y="2990375"/>
                  <a:pt x="5067106" y="2961253"/>
                </a:cubicBezTo>
                <a:cubicBezTo>
                  <a:pt x="5070533" y="2932130"/>
                  <a:pt x="5078928" y="2907805"/>
                  <a:pt x="5092289" y="2888276"/>
                </a:cubicBezTo>
                <a:cubicBezTo>
                  <a:pt x="5105651" y="2868747"/>
                  <a:pt x="5126379" y="2858982"/>
                  <a:pt x="5154473" y="2858982"/>
                </a:cubicBezTo>
                <a:cubicBezTo>
                  <a:pt x="5184623" y="2858982"/>
                  <a:pt x="5205865" y="2871830"/>
                  <a:pt x="5218200" y="2897526"/>
                </a:cubicBezTo>
                <a:cubicBezTo>
                  <a:pt x="5230534" y="2923222"/>
                  <a:pt x="5236702" y="2951146"/>
                  <a:pt x="5236702" y="2981296"/>
                </a:cubicBezTo>
                <a:lnTo>
                  <a:pt x="5236702" y="4132481"/>
                </a:lnTo>
                <a:lnTo>
                  <a:pt x="5599530" y="4132481"/>
                </a:lnTo>
                <a:lnTo>
                  <a:pt x="5599530" y="2943265"/>
                </a:lnTo>
                <a:cubicBezTo>
                  <a:pt x="5599530" y="2828832"/>
                  <a:pt x="5575375" y="2738724"/>
                  <a:pt x="5527067" y="2672942"/>
                </a:cubicBezTo>
                <a:cubicBezTo>
                  <a:pt x="5478758" y="2607161"/>
                  <a:pt x="5401156" y="2574269"/>
                  <a:pt x="5294260" y="2574269"/>
                </a:cubicBezTo>
                <a:close/>
                <a:moveTo>
                  <a:pt x="4079725" y="2574269"/>
                </a:moveTo>
                <a:cubicBezTo>
                  <a:pt x="3922808" y="2574269"/>
                  <a:pt x="3808203" y="2606304"/>
                  <a:pt x="3735911" y="2670373"/>
                </a:cubicBezTo>
                <a:cubicBezTo>
                  <a:pt x="3663620" y="2734442"/>
                  <a:pt x="3627474" y="2843222"/>
                  <a:pt x="3627474" y="2996713"/>
                </a:cubicBezTo>
                <a:cubicBezTo>
                  <a:pt x="3627474" y="3007677"/>
                  <a:pt x="3627474" y="3017442"/>
                  <a:pt x="3627474" y="3026007"/>
                </a:cubicBezTo>
                <a:cubicBezTo>
                  <a:pt x="3627474" y="3034572"/>
                  <a:pt x="3627816" y="3041596"/>
                  <a:pt x="3628501" y="3047078"/>
                </a:cubicBezTo>
                <a:lnTo>
                  <a:pt x="3986191" y="3047078"/>
                </a:lnTo>
                <a:lnTo>
                  <a:pt x="3986191" y="2954572"/>
                </a:lnTo>
                <a:cubicBezTo>
                  <a:pt x="3986191" y="2887419"/>
                  <a:pt x="4010860" y="2853843"/>
                  <a:pt x="4060196" y="2853843"/>
                </a:cubicBezTo>
                <a:cubicBezTo>
                  <a:pt x="4114329" y="2853843"/>
                  <a:pt x="4141396" y="2895300"/>
                  <a:pt x="4141396" y="2978212"/>
                </a:cubicBezTo>
                <a:lnTo>
                  <a:pt x="4141396" y="3136500"/>
                </a:lnTo>
                <a:lnTo>
                  <a:pt x="3913214" y="3214616"/>
                </a:lnTo>
                <a:cubicBezTo>
                  <a:pt x="3834413" y="3241340"/>
                  <a:pt x="3772571" y="3273889"/>
                  <a:pt x="3727688" y="3312262"/>
                </a:cubicBezTo>
                <a:cubicBezTo>
                  <a:pt x="3682806" y="3350634"/>
                  <a:pt x="3651114" y="3399800"/>
                  <a:pt x="3632613" y="3459757"/>
                </a:cubicBezTo>
                <a:cubicBezTo>
                  <a:pt x="3614112" y="3519715"/>
                  <a:pt x="3604861" y="3596632"/>
                  <a:pt x="3604861" y="3690508"/>
                </a:cubicBezTo>
                <a:cubicBezTo>
                  <a:pt x="3604861" y="3778218"/>
                  <a:pt x="3613084" y="3856676"/>
                  <a:pt x="3629529" y="3925885"/>
                </a:cubicBezTo>
                <a:cubicBezTo>
                  <a:pt x="3645975" y="3995093"/>
                  <a:pt x="3676639" y="4049568"/>
                  <a:pt x="3721522" y="4089312"/>
                </a:cubicBezTo>
                <a:cubicBezTo>
                  <a:pt x="3766404" y="4129055"/>
                  <a:pt x="3831672" y="4148927"/>
                  <a:pt x="3917326" y="4148927"/>
                </a:cubicBezTo>
                <a:cubicBezTo>
                  <a:pt x="3970088" y="4148927"/>
                  <a:pt x="4017027" y="4131796"/>
                  <a:pt x="4058140" y="4097535"/>
                </a:cubicBezTo>
                <a:cubicBezTo>
                  <a:pt x="4099254" y="4063273"/>
                  <a:pt x="4128719" y="4013936"/>
                  <a:pt x="4146535" y="3949525"/>
                </a:cubicBezTo>
                <a:lnTo>
                  <a:pt x="4146535" y="4132481"/>
                </a:lnTo>
                <a:lnTo>
                  <a:pt x="4512447" y="4132481"/>
                </a:lnTo>
                <a:lnTo>
                  <a:pt x="4512447" y="2957655"/>
                </a:lnTo>
                <a:cubicBezTo>
                  <a:pt x="4512447" y="2874057"/>
                  <a:pt x="4493432" y="2803821"/>
                  <a:pt x="4455402" y="2746947"/>
                </a:cubicBezTo>
                <a:cubicBezTo>
                  <a:pt x="4417373" y="2690073"/>
                  <a:pt x="4365808" y="2647075"/>
                  <a:pt x="4300712" y="2617953"/>
                </a:cubicBezTo>
                <a:cubicBezTo>
                  <a:pt x="4235615" y="2588831"/>
                  <a:pt x="4161952" y="2574269"/>
                  <a:pt x="4079725" y="2574269"/>
                </a:cubicBezTo>
                <a:close/>
                <a:moveTo>
                  <a:pt x="7325847" y="2323475"/>
                </a:moveTo>
                <a:lnTo>
                  <a:pt x="7614672" y="3537359"/>
                </a:lnTo>
                <a:lnTo>
                  <a:pt x="7614672" y="4132481"/>
                </a:lnTo>
                <a:lnTo>
                  <a:pt x="7955916" y="4132481"/>
                </a:lnTo>
                <a:lnTo>
                  <a:pt x="7955916" y="3537359"/>
                </a:lnTo>
                <a:lnTo>
                  <a:pt x="8243712" y="2323475"/>
                </a:lnTo>
                <a:lnTo>
                  <a:pt x="7886023" y="2323475"/>
                </a:lnTo>
                <a:lnTo>
                  <a:pt x="7785294" y="2936071"/>
                </a:lnTo>
                <a:lnTo>
                  <a:pt x="7684565" y="2323475"/>
                </a:lnTo>
                <a:close/>
                <a:moveTo>
                  <a:pt x="5779849" y="2323475"/>
                </a:moveTo>
                <a:lnTo>
                  <a:pt x="5779849" y="4132481"/>
                </a:lnTo>
                <a:lnTo>
                  <a:pt x="6143706" y="4132481"/>
                </a:lnTo>
                <a:lnTo>
                  <a:pt x="6143706" y="3405795"/>
                </a:lnTo>
                <a:lnTo>
                  <a:pt x="6372915" y="4132481"/>
                </a:lnTo>
                <a:lnTo>
                  <a:pt x="6764524" y="4132481"/>
                </a:lnTo>
                <a:lnTo>
                  <a:pt x="6470560" y="3260869"/>
                </a:lnTo>
                <a:lnTo>
                  <a:pt x="6701825" y="2590715"/>
                </a:lnTo>
                <a:lnTo>
                  <a:pt x="6320495" y="2590715"/>
                </a:lnTo>
                <a:lnTo>
                  <a:pt x="6143706" y="3122110"/>
                </a:lnTo>
                <a:lnTo>
                  <a:pt x="6143706" y="2323475"/>
                </a:lnTo>
                <a:close/>
                <a:moveTo>
                  <a:pt x="2531824" y="2323475"/>
                </a:moveTo>
                <a:lnTo>
                  <a:pt x="2531824" y="4132481"/>
                </a:lnTo>
                <a:lnTo>
                  <a:pt x="2910071" y="4132481"/>
                </a:lnTo>
                <a:lnTo>
                  <a:pt x="2910071" y="2965878"/>
                </a:lnTo>
                <a:cubicBezTo>
                  <a:pt x="2910071" y="2935728"/>
                  <a:pt x="2917437" y="2909689"/>
                  <a:pt x="2932170" y="2887762"/>
                </a:cubicBezTo>
                <a:cubicBezTo>
                  <a:pt x="2946902" y="2865834"/>
                  <a:pt x="2966945" y="2854871"/>
                  <a:pt x="2992299" y="2854871"/>
                </a:cubicBezTo>
                <a:cubicBezTo>
                  <a:pt x="3022449" y="2854871"/>
                  <a:pt x="3044547" y="2865492"/>
                  <a:pt x="3058594" y="2886734"/>
                </a:cubicBezTo>
                <a:cubicBezTo>
                  <a:pt x="3072642" y="2907976"/>
                  <a:pt x="3079665" y="2935386"/>
                  <a:pt x="3079665" y="2968962"/>
                </a:cubicBezTo>
                <a:lnTo>
                  <a:pt x="3079665" y="4132481"/>
                </a:lnTo>
                <a:lnTo>
                  <a:pt x="3451745" y="4132481"/>
                </a:lnTo>
                <a:lnTo>
                  <a:pt x="3451745" y="2945321"/>
                </a:lnTo>
                <a:cubicBezTo>
                  <a:pt x="3451745" y="2832258"/>
                  <a:pt x="3427419" y="2742151"/>
                  <a:pt x="3378768" y="2674998"/>
                </a:cubicBezTo>
                <a:cubicBezTo>
                  <a:pt x="3330117" y="2607846"/>
                  <a:pt x="3252343" y="2574269"/>
                  <a:pt x="3145447" y="2574269"/>
                </a:cubicBezTo>
                <a:cubicBezTo>
                  <a:pt x="3090629" y="2574269"/>
                  <a:pt x="3042663" y="2588145"/>
                  <a:pt x="3001549" y="2615897"/>
                </a:cubicBezTo>
                <a:cubicBezTo>
                  <a:pt x="2960435" y="2643649"/>
                  <a:pt x="2929942" y="2686304"/>
                  <a:pt x="2910071" y="2743864"/>
                </a:cubicBezTo>
                <a:lnTo>
                  <a:pt x="2910071" y="2323475"/>
                </a:lnTo>
                <a:close/>
                <a:moveTo>
                  <a:pt x="1611601" y="2323475"/>
                </a:moveTo>
                <a:lnTo>
                  <a:pt x="1611601" y="2670887"/>
                </a:lnTo>
                <a:lnTo>
                  <a:pt x="1826421" y="2670887"/>
                </a:lnTo>
                <a:lnTo>
                  <a:pt x="1826421" y="4132481"/>
                </a:lnTo>
                <a:lnTo>
                  <a:pt x="2188222" y="4132481"/>
                </a:lnTo>
                <a:lnTo>
                  <a:pt x="2188222" y="2670887"/>
                </a:lnTo>
                <a:lnTo>
                  <a:pt x="2403041" y="2670887"/>
                </a:lnTo>
                <a:lnTo>
                  <a:pt x="2403041" y="23234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655B1740-CD76-6948-9343-05D0D2EF08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4527" y="5239927"/>
            <a:ext cx="1659968" cy="1659968"/>
          </a:xfrm>
          <a:prstGeom prst="rect">
            <a:avLst/>
          </a:prstGeom>
        </p:spPr>
      </p:pic>
      <p:pic>
        <p:nvPicPr>
          <p:cNvPr id="3" name="Picture 6" descr="Robot arm - Free technology icons">
            <a:extLst>
              <a:ext uri="{FF2B5EF4-FFF2-40B4-BE49-F238E27FC236}">
                <a16:creationId xmlns:a16="http://schemas.microsoft.com/office/drawing/2014/main" id="{0F80AD04-6B68-8943-AC6D-F11950E32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578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set of social media icons Facebook,Twitter,Instagram,Whatsapp,Youtube and  linkedin 16337947 PNG">
            <a:extLst>
              <a:ext uri="{FF2B5EF4-FFF2-40B4-BE49-F238E27FC236}">
                <a16:creationId xmlns:a16="http://schemas.microsoft.com/office/drawing/2014/main" id="{2FCBA2FB-241A-AA6A-406E-4C1C6158A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83" b="69270"/>
          <a:stretch/>
        </p:blipFill>
        <p:spPr bwMode="auto">
          <a:xfrm>
            <a:off x="948815" y="4454596"/>
            <a:ext cx="678426" cy="670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03F639-ADB6-2F19-2158-FF1AF85F0873}"/>
              </a:ext>
            </a:extLst>
          </p:cNvPr>
          <p:cNvSpPr txBox="1"/>
          <p:nvPr/>
        </p:nvSpPr>
        <p:spPr>
          <a:xfrm>
            <a:off x="1833719" y="452846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5" name="TextBox 4">
            <a:extLst>
              <a:ext uri="{FF2B5EF4-FFF2-40B4-BE49-F238E27FC236}">
                <a16:creationId xmlns:a16="http://schemas.microsoft.com/office/drawing/2014/main" id="{FEDBA086-4675-0729-F402-47A88AFF8B4B}"/>
              </a:ext>
            </a:extLst>
          </p:cNvPr>
          <p:cNvSpPr txBox="1"/>
          <p:nvPr/>
        </p:nvSpPr>
        <p:spPr>
          <a:xfrm>
            <a:off x="1833718" y="589022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7" name="TextBox 6">
            <a:extLst>
              <a:ext uri="{FF2B5EF4-FFF2-40B4-BE49-F238E27FC236}">
                <a16:creationId xmlns:a16="http://schemas.microsoft.com/office/drawing/2014/main" id="{3D45D21B-284B-4C8D-300E-35DAFC18712E}"/>
              </a:ext>
            </a:extLst>
          </p:cNvPr>
          <p:cNvSpPr txBox="1"/>
          <p:nvPr/>
        </p:nvSpPr>
        <p:spPr>
          <a:xfrm>
            <a:off x="7494060" y="456299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9" name="TextBox 8">
            <a:extLst>
              <a:ext uri="{FF2B5EF4-FFF2-40B4-BE49-F238E27FC236}">
                <a16:creationId xmlns:a16="http://schemas.microsoft.com/office/drawing/2014/main" id="{4FC91FFC-FF21-A33F-756B-9D8874EAD141}"/>
              </a:ext>
            </a:extLst>
          </p:cNvPr>
          <p:cNvSpPr txBox="1"/>
          <p:nvPr/>
        </p:nvSpPr>
        <p:spPr>
          <a:xfrm>
            <a:off x="7494060" y="592475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pic>
        <p:nvPicPr>
          <p:cNvPr id="4100" name="Picture 4" descr="A set of social media icons Facebook,Twitter,Instagram,Whatsapp,Youtube and  linkedin 16337947 PNG">
            <a:extLst>
              <a:ext uri="{FF2B5EF4-FFF2-40B4-BE49-F238E27FC236}">
                <a16:creationId xmlns:a16="http://schemas.microsoft.com/office/drawing/2014/main" id="{B548AD97-7E1D-B3D3-6091-8FCD09843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1" t="33396" r="-246" b="32531"/>
          <a:stretch/>
        </p:blipFill>
        <p:spPr bwMode="auto">
          <a:xfrm>
            <a:off x="6609156" y="4464187"/>
            <a:ext cx="678426" cy="7208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set of social media icons Facebook,Twitter,Instagram,Whatsapp,Youtube and  linkedin 16337947 PNG">
            <a:extLst>
              <a:ext uri="{FF2B5EF4-FFF2-40B4-BE49-F238E27FC236}">
                <a16:creationId xmlns:a16="http://schemas.microsoft.com/office/drawing/2014/main" id="{474CDDAF-8FAB-760F-82B3-1CEE19B5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67404" r="57447"/>
          <a:stretch/>
        </p:blipFill>
        <p:spPr bwMode="auto">
          <a:xfrm>
            <a:off x="6609157" y="5850893"/>
            <a:ext cx="678425" cy="6709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set of social media icons Facebook,Twitter,Instagram,Whatsapp,Youtube and  linkedin 16337947 PNG">
            <a:extLst>
              <a:ext uri="{FF2B5EF4-FFF2-40B4-BE49-F238E27FC236}">
                <a16:creationId xmlns:a16="http://schemas.microsoft.com/office/drawing/2014/main" id="{916A570B-F5CE-82E7-824B-B4FC458D2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11" t="68650"/>
          <a:stretch/>
        </p:blipFill>
        <p:spPr bwMode="auto">
          <a:xfrm>
            <a:off x="948813" y="5823040"/>
            <a:ext cx="689433" cy="69433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 set of social media icons Facebook,Twitter,Instagram,Whatsapp,Youtube and  linkedin 16337947 PNG">
            <a:extLst>
              <a:ext uri="{FF2B5EF4-FFF2-40B4-BE49-F238E27FC236}">
                <a16:creationId xmlns:a16="http://schemas.microsoft.com/office/drawing/2014/main" id="{72DA8240-3989-2E5C-3CE8-A64CC3ABF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95" r="60921" b="34624"/>
          <a:stretch/>
        </p:blipFill>
        <p:spPr bwMode="auto">
          <a:xfrm>
            <a:off x="948813" y="3169117"/>
            <a:ext cx="689434" cy="6988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6A431E-3268-588F-0A21-019BE1F39E3E}"/>
              </a:ext>
            </a:extLst>
          </p:cNvPr>
          <p:cNvSpPr txBox="1"/>
          <p:nvPr/>
        </p:nvSpPr>
        <p:spPr>
          <a:xfrm>
            <a:off x="1805395" y="3296379"/>
            <a:ext cx="3372464" cy="523220"/>
          </a:xfrm>
          <a:prstGeom prst="rect">
            <a:avLst/>
          </a:prstGeom>
          <a:noFill/>
        </p:spPr>
        <p:txBody>
          <a:bodyPr wrap="square" rtlCol="0">
            <a:spAutoFit/>
          </a:bodyPr>
          <a:lstStyle/>
          <a:p>
            <a:r>
              <a:rPr lang="en-US" sz="2800" b="1" dirty="0">
                <a:latin typeface="Arial Black" panose="020B0A04020102020204" pitchFamily="34" charset="0"/>
              </a:rPr>
              <a:t>01211626904</a:t>
            </a:r>
          </a:p>
        </p:txBody>
      </p:sp>
      <p:pic>
        <p:nvPicPr>
          <p:cNvPr id="8" name="Picture 7">
            <a:extLst>
              <a:ext uri="{FF2B5EF4-FFF2-40B4-BE49-F238E27FC236}">
                <a16:creationId xmlns:a16="http://schemas.microsoft.com/office/drawing/2014/main" id="{5760A1DD-A8F0-7BF0-8F32-EC24BD693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736" y="-54499"/>
            <a:ext cx="3744412" cy="3744412"/>
          </a:xfrm>
          <a:prstGeom prst="rect">
            <a:avLst/>
          </a:prstGeom>
        </p:spPr>
      </p:pic>
      <p:pic>
        <p:nvPicPr>
          <p:cNvPr id="11" name="Picture 2" descr="Book - Internet Icon White PNG Transparent With Clear ...">
            <a:extLst>
              <a:ext uri="{FF2B5EF4-FFF2-40B4-BE49-F238E27FC236}">
                <a16:creationId xmlns:a16="http://schemas.microsoft.com/office/drawing/2014/main" id="{3E0094FC-ABC1-97CD-628A-C73A66A0B2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6609156" y="3132040"/>
            <a:ext cx="753325" cy="770447"/>
          </a:xfrm>
          <a:prstGeom prst="rect">
            <a:avLst/>
          </a:prstGeom>
          <a:solidFill>
            <a:schemeClr val="tx1"/>
          </a:solidFill>
        </p:spPr>
      </p:pic>
      <p:sp>
        <p:nvSpPr>
          <p:cNvPr id="12" name="TextBox 11">
            <a:extLst>
              <a:ext uri="{FF2B5EF4-FFF2-40B4-BE49-F238E27FC236}">
                <a16:creationId xmlns:a16="http://schemas.microsoft.com/office/drawing/2014/main" id="{861D452B-93D2-2A7B-5EFA-16106B3CA72A}"/>
              </a:ext>
            </a:extLst>
          </p:cNvPr>
          <p:cNvSpPr txBox="1"/>
          <p:nvPr/>
        </p:nvSpPr>
        <p:spPr>
          <a:xfrm>
            <a:off x="7494059" y="3330909"/>
            <a:ext cx="4567079"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www.roboticscorner.tech</a:t>
            </a:r>
          </a:p>
        </p:txBody>
      </p:sp>
    </p:spTree>
    <p:extLst>
      <p:ext uri="{BB962C8B-B14F-4D97-AF65-F5344CB8AC3E}">
        <p14:creationId xmlns:p14="http://schemas.microsoft.com/office/powerpoint/2010/main" val="24911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D6002-E55F-8000-A5E1-C26D8AD43C68}"/>
              </a:ext>
            </a:extLst>
          </p:cNvPr>
          <p:cNvSpPr/>
          <p:nvPr/>
        </p:nvSpPr>
        <p:spPr>
          <a:xfrm>
            <a:off x="0" y="-23603"/>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02DEA35-7B91-1FE8-5611-3F1251503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2604" y="5608079"/>
            <a:ext cx="1659968" cy="1659968"/>
          </a:xfrm>
          <a:prstGeom prst="rect">
            <a:avLst/>
          </a:prstGeom>
        </p:spPr>
      </p:pic>
      <p:sp>
        <p:nvSpPr>
          <p:cNvPr id="28" name="TextBox 27">
            <a:extLst>
              <a:ext uri="{FF2B5EF4-FFF2-40B4-BE49-F238E27FC236}">
                <a16:creationId xmlns:a16="http://schemas.microsoft.com/office/drawing/2014/main" id="{0C2414D8-201B-90FE-C2CD-EC6A570D3C77}"/>
              </a:ext>
            </a:extLst>
          </p:cNvPr>
          <p:cNvSpPr txBox="1"/>
          <p:nvPr/>
        </p:nvSpPr>
        <p:spPr>
          <a:xfrm>
            <a:off x="1229032" y="3171148"/>
            <a:ext cx="1809136" cy="584775"/>
          </a:xfrm>
          <a:prstGeom prst="rect">
            <a:avLst/>
          </a:prstGeom>
          <a:noFill/>
        </p:spPr>
        <p:txBody>
          <a:bodyPr wrap="square" rtlCol="0">
            <a:spAutoFit/>
          </a:bodyPr>
          <a:lstStyle/>
          <a:p>
            <a:r>
              <a:rPr lang="en-US" sz="3200" b="1" dirty="0">
                <a:solidFill>
                  <a:srgbClr val="002060"/>
                </a:solidFill>
              </a:rPr>
              <a:t>AGENDA</a:t>
            </a:r>
          </a:p>
        </p:txBody>
      </p:sp>
      <p:cxnSp>
        <p:nvCxnSpPr>
          <p:cNvPr id="29" name="Straight Connector 28">
            <a:extLst>
              <a:ext uri="{FF2B5EF4-FFF2-40B4-BE49-F238E27FC236}">
                <a16:creationId xmlns:a16="http://schemas.microsoft.com/office/drawing/2014/main" id="{AF425787-8570-438D-4165-FF1F0E7B1844}"/>
              </a:ext>
            </a:extLst>
          </p:cNvPr>
          <p:cNvCxnSpPr>
            <a:cxnSpLocks/>
          </p:cNvCxnSpPr>
          <p:nvPr/>
        </p:nvCxnSpPr>
        <p:spPr>
          <a:xfrm>
            <a:off x="3089261" y="2960914"/>
            <a:ext cx="0" cy="9361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CB120263-F578-3D17-5DB0-2936083C0782}"/>
              </a:ext>
            </a:extLst>
          </p:cNvPr>
          <p:cNvSpPr/>
          <p:nvPr/>
        </p:nvSpPr>
        <p:spPr>
          <a:xfrm>
            <a:off x="6597445" y="57027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grpSp>
        <p:nvGrpSpPr>
          <p:cNvPr id="31" name="Group 30">
            <a:extLst>
              <a:ext uri="{FF2B5EF4-FFF2-40B4-BE49-F238E27FC236}">
                <a16:creationId xmlns:a16="http://schemas.microsoft.com/office/drawing/2014/main" id="{B3F6C9EA-62C0-DEF6-C5C3-BE2A87A855CE}"/>
              </a:ext>
            </a:extLst>
          </p:cNvPr>
          <p:cNvGrpSpPr/>
          <p:nvPr/>
        </p:nvGrpSpPr>
        <p:grpSpPr>
          <a:xfrm>
            <a:off x="6597445" y="1258530"/>
            <a:ext cx="678426" cy="1238864"/>
            <a:chOff x="6597445" y="1258530"/>
            <a:chExt cx="678426" cy="1238864"/>
          </a:xfrm>
          <a:solidFill>
            <a:srgbClr val="002060"/>
          </a:solidFill>
        </p:grpSpPr>
        <p:sp>
          <p:nvSpPr>
            <p:cNvPr id="32" name="Flowchart: Connector 31">
              <a:extLst>
                <a:ext uri="{FF2B5EF4-FFF2-40B4-BE49-F238E27FC236}">
                  <a16:creationId xmlns:a16="http://schemas.microsoft.com/office/drawing/2014/main" id="{AAD92663-7398-3697-D628-BEE25FB36AD3}"/>
                </a:ext>
              </a:extLst>
            </p:cNvPr>
            <p:cNvSpPr/>
            <p:nvPr/>
          </p:nvSpPr>
          <p:spPr>
            <a:xfrm>
              <a:off x="6597445" y="1809135"/>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02</a:t>
              </a:r>
              <a:endParaRPr lang="en-US" dirty="0"/>
            </a:p>
          </p:txBody>
        </p:sp>
        <p:cxnSp>
          <p:nvCxnSpPr>
            <p:cNvPr id="33" name="Straight Connector 32">
              <a:extLst>
                <a:ext uri="{FF2B5EF4-FFF2-40B4-BE49-F238E27FC236}">
                  <a16:creationId xmlns:a16="http://schemas.microsoft.com/office/drawing/2014/main" id="{EA98D460-EC69-2871-01F4-3843DF20939F}"/>
                </a:ext>
              </a:extLst>
            </p:cNvPr>
            <p:cNvCxnSpPr>
              <a:cxnSpLocks/>
              <a:stCxn id="30" idx="4"/>
              <a:endCxn id="32" idx="0"/>
            </p:cNvCxnSpPr>
            <p:nvPr/>
          </p:nvCxnSpPr>
          <p:spPr>
            <a:xfrm>
              <a:off x="6936658" y="1258530"/>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EF9BA72-52A7-7FA0-980E-DDF52C9411C3}"/>
              </a:ext>
            </a:extLst>
          </p:cNvPr>
          <p:cNvGrpSpPr/>
          <p:nvPr/>
        </p:nvGrpSpPr>
        <p:grpSpPr>
          <a:xfrm>
            <a:off x="6597445" y="2497394"/>
            <a:ext cx="678426" cy="1238864"/>
            <a:chOff x="6597445" y="2497394"/>
            <a:chExt cx="678426" cy="1238864"/>
          </a:xfrm>
          <a:solidFill>
            <a:srgbClr val="002060"/>
          </a:solidFill>
        </p:grpSpPr>
        <p:sp>
          <p:nvSpPr>
            <p:cNvPr id="35" name="Flowchart: Connector 34">
              <a:extLst>
                <a:ext uri="{FF2B5EF4-FFF2-40B4-BE49-F238E27FC236}">
                  <a16:creationId xmlns:a16="http://schemas.microsoft.com/office/drawing/2014/main" id="{95750D44-495B-E2DE-F377-14C9D70E07FA}"/>
                </a:ext>
              </a:extLst>
            </p:cNvPr>
            <p:cNvSpPr/>
            <p:nvPr/>
          </p:nvSpPr>
          <p:spPr>
            <a:xfrm>
              <a:off x="6597445" y="3047999"/>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03</a:t>
              </a:r>
              <a:endParaRPr lang="en-US" dirty="0"/>
            </a:p>
          </p:txBody>
        </p:sp>
        <p:cxnSp>
          <p:nvCxnSpPr>
            <p:cNvPr id="36" name="Straight Connector 35">
              <a:extLst>
                <a:ext uri="{FF2B5EF4-FFF2-40B4-BE49-F238E27FC236}">
                  <a16:creationId xmlns:a16="http://schemas.microsoft.com/office/drawing/2014/main" id="{C7CE1B21-FF5E-41A9-87A9-3099C2FCAC60}"/>
                </a:ext>
              </a:extLst>
            </p:cNvPr>
            <p:cNvCxnSpPr>
              <a:cxnSpLocks/>
              <a:stCxn id="32" idx="4"/>
              <a:endCxn id="35" idx="0"/>
            </p:cNvCxnSpPr>
            <p:nvPr/>
          </p:nvCxnSpPr>
          <p:spPr>
            <a:xfrm>
              <a:off x="6936658" y="2497394"/>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68F29AD-0FD9-76C0-025F-6B2D68CB4286}"/>
              </a:ext>
            </a:extLst>
          </p:cNvPr>
          <p:cNvGrpSpPr/>
          <p:nvPr/>
        </p:nvGrpSpPr>
        <p:grpSpPr>
          <a:xfrm>
            <a:off x="6597445" y="3736258"/>
            <a:ext cx="678426" cy="1238864"/>
            <a:chOff x="6597445" y="3736258"/>
            <a:chExt cx="678426" cy="1238864"/>
          </a:xfrm>
          <a:solidFill>
            <a:srgbClr val="002060"/>
          </a:solidFill>
        </p:grpSpPr>
        <p:sp>
          <p:nvSpPr>
            <p:cNvPr id="38" name="Flowchart: Connector 37">
              <a:extLst>
                <a:ext uri="{FF2B5EF4-FFF2-40B4-BE49-F238E27FC236}">
                  <a16:creationId xmlns:a16="http://schemas.microsoft.com/office/drawing/2014/main" id="{10146A44-421B-796A-9EF8-B8B3BEB32E5E}"/>
                </a:ext>
              </a:extLst>
            </p:cNvPr>
            <p:cNvSpPr/>
            <p:nvPr/>
          </p:nvSpPr>
          <p:spPr>
            <a:xfrm>
              <a:off x="6597445" y="4286863"/>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04</a:t>
              </a:r>
              <a:endParaRPr lang="en-US" dirty="0"/>
            </a:p>
          </p:txBody>
        </p:sp>
        <p:cxnSp>
          <p:nvCxnSpPr>
            <p:cNvPr id="39" name="Straight Connector 38">
              <a:extLst>
                <a:ext uri="{FF2B5EF4-FFF2-40B4-BE49-F238E27FC236}">
                  <a16:creationId xmlns:a16="http://schemas.microsoft.com/office/drawing/2014/main" id="{EC059BB4-8352-D50D-048E-732AC1B0ADAC}"/>
                </a:ext>
              </a:extLst>
            </p:cNvPr>
            <p:cNvCxnSpPr>
              <a:cxnSpLocks/>
              <a:stCxn id="35" idx="4"/>
              <a:endCxn id="38" idx="0"/>
            </p:cNvCxnSpPr>
            <p:nvPr/>
          </p:nvCxnSpPr>
          <p:spPr>
            <a:xfrm>
              <a:off x="6936658" y="3736258"/>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D60608EE-80E1-2B32-B5D6-270A38D6D110}"/>
              </a:ext>
            </a:extLst>
          </p:cNvPr>
          <p:cNvSpPr/>
          <p:nvPr/>
        </p:nvSpPr>
        <p:spPr>
          <a:xfrm>
            <a:off x="1229032" y="3136612"/>
            <a:ext cx="1607749" cy="584775"/>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EF4C04-36C5-1092-6787-AB7D3DBB1BD5}"/>
              </a:ext>
            </a:extLst>
          </p:cNvPr>
          <p:cNvSpPr txBox="1"/>
          <p:nvPr/>
        </p:nvSpPr>
        <p:spPr>
          <a:xfrm>
            <a:off x="7335743" y="1963023"/>
            <a:ext cx="2751275" cy="400110"/>
          </a:xfrm>
          <a:prstGeom prst="rect">
            <a:avLst/>
          </a:prstGeom>
          <a:noFill/>
        </p:spPr>
        <p:txBody>
          <a:bodyPr wrap="square" rtlCol="0">
            <a:spAutoFit/>
          </a:bodyPr>
          <a:lstStyle/>
          <a:p>
            <a:r>
              <a:rPr lang="en-US" sz="2000" b="1" dirty="0">
                <a:solidFill>
                  <a:srgbClr val="002060"/>
                </a:solidFill>
              </a:rPr>
              <a:t>Commonly used sensors</a:t>
            </a:r>
          </a:p>
        </p:txBody>
      </p:sp>
      <p:sp>
        <p:nvSpPr>
          <p:cNvPr id="8" name="TextBox 7">
            <a:extLst>
              <a:ext uri="{FF2B5EF4-FFF2-40B4-BE49-F238E27FC236}">
                <a16:creationId xmlns:a16="http://schemas.microsoft.com/office/drawing/2014/main" id="{D14617CD-7CC2-8F7C-281B-CD14DEE78421}"/>
              </a:ext>
            </a:extLst>
          </p:cNvPr>
          <p:cNvSpPr txBox="1"/>
          <p:nvPr/>
        </p:nvSpPr>
        <p:spPr>
          <a:xfrm>
            <a:off x="7375949" y="3220618"/>
            <a:ext cx="2871020" cy="400110"/>
          </a:xfrm>
          <a:prstGeom prst="rect">
            <a:avLst/>
          </a:prstGeom>
          <a:noFill/>
        </p:spPr>
        <p:txBody>
          <a:bodyPr wrap="square" rtlCol="0">
            <a:spAutoFit/>
          </a:bodyPr>
          <a:lstStyle/>
          <a:p>
            <a:r>
              <a:rPr lang="en-US" sz="2000" b="1" dirty="0">
                <a:solidFill>
                  <a:srgbClr val="002060"/>
                </a:solidFill>
              </a:rPr>
              <a:t>Sensors in details</a:t>
            </a:r>
          </a:p>
        </p:txBody>
      </p:sp>
      <p:sp>
        <p:nvSpPr>
          <p:cNvPr id="6" name="TextBox 5">
            <a:extLst>
              <a:ext uri="{FF2B5EF4-FFF2-40B4-BE49-F238E27FC236}">
                <a16:creationId xmlns:a16="http://schemas.microsoft.com/office/drawing/2014/main" id="{46DD0FF8-E485-1260-4827-88C94D7F1790}"/>
              </a:ext>
            </a:extLst>
          </p:cNvPr>
          <p:cNvSpPr txBox="1"/>
          <p:nvPr/>
        </p:nvSpPr>
        <p:spPr>
          <a:xfrm>
            <a:off x="7335743" y="4430937"/>
            <a:ext cx="2871020" cy="400110"/>
          </a:xfrm>
          <a:prstGeom prst="rect">
            <a:avLst/>
          </a:prstGeom>
          <a:noFill/>
        </p:spPr>
        <p:txBody>
          <a:bodyPr wrap="square" rtlCol="0">
            <a:spAutoFit/>
          </a:bodyPr>
          <a:lstStyle/>
          <a:p>
            <a:r>
              <a:rPr lang="en-US" sz="2000" b="1" dirty="0">
                <a:solidFill>
                  <a:srgbClr val="002060"/>
                </a:solidFill>
              </a:rPr>
              <a:t> Sensors in Simulation </a:t>
            </a:r>
          </a:p>
        </p:txBody>
      </p:sp>
      <p:sp>
        <p:nvSpPr>
          <p:cNvPr id="7" name="TextBox 6">
            <a:extLst>
              <a:ext uri="{FF2B5EF4-FFF2-40B4-BE49-F238E27FC236}">
                <a16:creationId xmlns:a16="http://schemas.microsoft.com/office/drawing/2014/main" id="{E2A7C1CC-980A-0951-147C-D626802BB4F5}"/>
              </a:ext>
            </a:extLst>
          </p:cNvPr>
          <p:cNvSpPr txBox="1"/>
          <p:nvPr/>
        </p:nvSpPr>
        <p:spPr>
          <a:xfrm>
            <a:off x="7275871" y="705428"/>
            <a:ext cx="2871020" cy="400110"/>
          </a:xfrm>
          <a:prstGeom prst="rect">
            <a:avLst/>
          </a:prstGeom>
          <a:noFill/>
        </p:spPr>
        <p:txBody>
          <a:bodyPr wrap="square" rtlCol="0">
            <a:spAutoFit/>
          </a:bodyPr>
          <a:lstStyle/>
          <a:p>
            <a:r>
              <a:rPr lang="en-US" sz="2000" b="1" dirty="0">
                <a:solidFill>
                  <a:srgbClr val="002060"/>
                </a:solidFill>
              </a:rPr>
              <a:t>Sensing for the robot</a:t>
            </a:r>
          </a:p>
        </p:txBody>
      </p:sp>
    </p:spTree>
    <p:extLst>
      <p:ext uri="{BB962C8B-B14F-4D97-AF65-F5344CB8AC3E}">
        <p14:creationId xmlns:p14="http://schemas.microsoft.com/office/powerpoint/2010/main" val="219316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grpId="0" nodeType="clickEffect">
                                  <p:stCondLst>
                                    <p:cond delay="0"/>
                                  </p:stCondLst>
                                  <p:childTnLst>
                                    <p:anim calcmode="lin" valueType="num">
                                      <p:cBhvr>
                                        <p:cTn id="6" dur="750"/>
                                        <p:tgtEl>
                                          <p:spTgt spid="48"/>
                                        </p:tgtEl>
                                        <p:attrNameLst>
                                          <p:attrName>ppt_x</p:attrName>
                                        </p:attrNameLst>
                                      </p:cBhvr>
                                      <p:tavLst>
                                        <p:tav tm="0">
                                          <p:val>
                                            <p:strVal val="ppt_x"/>
                                          </p:val>
                                        </p:tav>
                                        <p:tav tm="100000">
                                          <p:val>
                                            <p:strVal val="ppt_x-ppt_w/2"/>
                                          </p:val>
                                        </p:tav>
                                      </p:tavLst>
                                    </p:anim>
                                    <p:anim calcmode="lin" valueType="num">
                                      <p:cBhvr>
                                        <p:cTn id="7" dur="750"/>
                                        <p:tgtEl>
                                          <p:spTgt spid="48"/>
                                        </p:tgtEl>
                                        <p:attrNameLst>
                                          <p:attrName>ppt_y</p:attrName>
                                        </p:attrNameLst>
                                      </p:cBhvr>
                                      <p:tavLst>
                                        <p:tav tm="0">
                                          <p:val>
                                            <p:strVal val="ppt_y"/>
                                          </p:val>
                                        </p:tav>
                                        <p:tav tm="100000">
                                          <p:val>
                                            <p:strVal val="ppt_y"/>
                                          </p:val>
                                        </p:tav>
                                      </p:tavLst>
                                    </p:anim>
                                    <p:anim calcmode="lin" valueType="num">
                                      <p:cBhvr>
                                        <p:cTn id="8" dur="750"/>
                                        <p:tgtEl>
                                          <p:spTgt spid="48"/>
                                        </p:tgtEl>
                                        <p:attrNameLst>
                                          <p:attrName>ppt_w</p:attrName>
                                        </p:attrNameLst>
                                      </p:cBhvr>
                                      <p:tavLst>
                                        <p:tav tm="0">
                                          <p:val>
                                            <p:strVal val="ppt_w"/>
                                          </p:val>
                                        </p:tav>
                                        <p:tav tm="100000">
                                          <p:val>
                                            <p:fltVal val="0"/>
                                          </p:val>
                                        </p:tav>
                                      </p:tavLst>
                                    </p:anim>
                                    <p:anim calcmode="lin" valueType="num">
                                      <p:cBhvr>
                                        <p:cTn id="9" dur="750"/>
                                        <p:tgtEl>
                                          <p:spTgt spid="48"/>
                                        </p:tgtEl>
                                        <p:attrNameLst>
                                          <p:attrName>ppt_h</p:attrName>
                                        </p:attrNameLst>
                                      </p:cBhvr>
                                      <p:tavLst>
                                        <p:tav tm="0">
                                          <p:val>
                                            <p:strVal val="ppt_h"/>
                                          </p:val>
                                        </p:tav>
                                        <p:tav tm="100000">
                                          <p:val>
                                            <p:strVal val="ppt_h"/>
                                          </p:val>
                                        </p:tav>
                                      </p:tavLst>
                                    </p:anim>
                                    <p:set>
                                      <p:cBhvr>
                                        <p:cTn id="10" dur="1" fill="hold">
                                          <p:stCondLst>
                                            <p:cond delay="749"/>
                                          </p:stCondLst>
                                        </p:cTn>
                                        <p:tgtEl>
                                          <p:spTgt spid="48"/>
                                        </p:tgtEl>
                                        <p:attrNameLst>
                                          <p:attrName>style.visibility</p:attrName>
                                        </p:attrNameLst>
                                      </p:cBhvr>
                                      <p:to>
                                        <p:strVal val="hidden"/>
                                      </p:to>
                                    </p:set>
                                  </p:childTnLst>
                                </p:cTn>
                              </p:par>
                              <p:par>
                                <p:cTn id="11" presetID="35" presetClass="path" presetSubtype="0" fill="hold" nodeType="withEffect">
                                  <p:stCondLst>
                                    <p:cond delay="0"/>
                                  </p:stCondLst>
                                  <p:childTnLst>
                                    <p:animMotion origin="layout" path="M 4.58333E-6 0 L -0.16316 -0.00509 " pathEditMode="relative" rAng="0" ptsTypes="AA">
                                      <p:cBhvr>
                                        <p:cTn id="12" dur="1000" fill="hold"/>
                                        <p:tgtEl>
                                          <p:spTgt spid="29"/>
                                        </p:tgtEl>
                                        <p:attrNameLst>
                                          <p:attrName>ppt_x</p:attrName>
                                          <p:attrName>ppt_y</p:attrName>
                                        </p:attrNameLst>
                                      </p:cBhvr>
                                      <p:rCtr x="-8164" y="-255"/>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P spid="5" grpId="0"/>
      <p:bldP spid="8"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7E964A-4AC1-37E2-6523-D48924FE99BF}"/>
              </a:ext>
            </a:extLst>
          </p:cNvPr>
          <p:cNvSpPr>
            <a:spLocks noGrp="1"/>
          </p:cNvSpPr>
          <p:nvPr>
            <p:ph type="ctrTitle"/>
          </p:nvPr>
        </p:nvSpPr>
        <p:spPr>
          <a:xfrm>
            <a:off x="1747458" y="763482"/>
            <a:ext cx="8061648" cy="916053"/>
          </a:xfrm>
        </p:spPr>
        <p:txBody>
          <a:bodyPr>
            <a:normAutofit/>
          </a:bodyPr>
          <a:lstStyle/>
          <a:p>
            <a:r>
              <a:rPr lang="en-US" dirty="0"/>
              <a:t>Common Sensors</a:t>
            </a:r>
          </a:p>
        </p:txBody>
      </p:sp>
      <p:sp>
        <p:nvSpPr>
          <p:cNvPr id="3" name="Subtitle 2">
            <a:extLst>
              <a:ext uri="{FF2B5EF4-FFF2-40B4-BE49-F238E27FC236}">
                <a16:creationId xmlns:a16="http://schemas.microsoft.com/office/drawing/2014/main" id="{BFB7C8BD-0EBB-27B5-D544-6F51A0E27705}"/>
              </a:ext>
            </a:extLst>
          </p:cNvPr>
          <p:cNvSpPr>
            <a:spLocks noGrp="1"/>
          </p:cNvSpPr>
          <p:nvPr>
            <p:ph type="subTitle" idx="1"/>
          </p:nvPr>
        </p:nvSpPr>
        <p:spPr>
          <a:xfrm>
            <a:off x="3337248" y="1894799"/>
            <a:ext cx="5517503" cy="671460"/>
          </a:xfrm>
        </p:spPr>
        <p:txBody>
          <a:bodyPr/>
          <a:lstStyle/>
          <a:p>
            <a:pPr algn="ctr"/>
            <a:r>
              <a:rPr lang="en-US" dirty="0"/>
              <a:t>IMU, Lidar, Incremental encoder</a:t>
            </a:r>
          </a:p>
        </p:txBody>
      </p:sp>
      <p:cxnSp>
        <p:nvCxnSpPr>
          <p:cNvPr id="7" name="Straight Connector 6">
            <a:extLst>
              <a:ext uri="{FF2B5EF4-FFF2-40B4-BE49-F238E27FC236}">
                <a16:creationId xmlns:a16="http://schemas.microsoft.com/office/drawing/2014/main" id="{B7EFB7C6-82EF-72F7-0E35-8A89B6E1967E}"/>
              </a:ext>
            </a:extLst>
          </p:cNvPr>
          <p:cNvCxnSpPr>
            <a:cxnSpLocks/>
          </p:cNvCxnSpPr>
          <p:nvPr/>
        </p:nvCxnSpPr>
        <p:spPr>
          <a:xfrm flipH="1">
            <a:off x="3337248" y="1784282"/>
            <a:ext cx="551750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a16="http://schemas.microsoft.com/office/drawing/2014/main" id="{82158339-72C2-5D61-7403-42384DDBE6C8}"/>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3FF3D83-D55A-BE60-F2F3-41B82D21C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16761"/>
            <a:ext cx="1659968" cy="1659968"/>
          </a:xfrm>
          <a:prstGeom prst="rect">
            <a:avLst/>
          </a:prstGeom>
        </p:spPr>
      </p:pic>
      <p:pic>
        <p:nvPicPr>
          <p:cNvPr id="6" name="Picture 6" descr="Robot arm - Free technology icons">
            <a:extLst>
              <a:ext uri="{FF2B5EF4-FFF2-40B4-BE49-F238E27FC236}">
                <a16:creationId xmlns:a16="http://schemas.microsoft.com/office/drawing/2014/main" id="{E1FD9069-9186-462B-A6F7-C91237FB5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DAF2C4-9DE5-419E-0218-4B694845D2D2}"/>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9" name="TextBox 8">
            <a:extLst>
              <a:ext uri="{FF2B5EF4-FFF2-40B4-BE49-F238E27FC236}">
                <a16:creationId xmlns:a16="http://schemas.microsoft.com/office/drawing/2014/main" id="{0CF725B8-90EB-428D-6831-D3B95F9E7662}"/>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0" name="Graphic 9" descr="Receiver with solid fill">
            <a:extLst>
              <a:ext uri="{FF2B5EF4-FFF2-40B4-BE49-F238E27FC236}">
                <a16:creationId xmlns:a16="http://schemas.microsoft.com/office/drawing/2014/main" id="{F56F4A1C-909A-F022-D693-2BBE62838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1" name="Picture 2" descr="Book - Internet Icon White PNG Transparent With Clear ...">
            <a:extLst>
              <a:ext uri="{FF2B5EF4-FFF2-40B4-BE49-F238E27FC236}">
                <a16:creationId xmlns:a16="http://schemas.microsoft.com/office/drawing/2014/main" id="{03B1C34E-BA84-1F10-1A6B-E37CC97B9A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07182A-1694-1F88-DD8E-98A1F361BA96}"/>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Tree>
    <p:extLst>
      <p:ext uri="{BB962C8B-B14F-4D97-AF65-F5344CB8AC3E}">
        <p14:creationId xmlns:p14="http://schemas.microsoft.com/office/powerpoint/2010/main" val="2802750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22EF5AD-A809-F96C-5CDE-DB86456525DB}"/>
              </a:ext>
            </a:extLst>
          </p:cNvPr>
          <p:cNvSpPr txBox="1"/>
          <p:nvPr/>
        </p:nvSpPr>
        <p:spPr>
          <a:xfrm>
            <a:off x="749799" y="2108315"/>
            <a:ext cx="6235863" cy="3785652"/>
          </a:xfrm>
          <a:prstGeom prst="rect">
            <a:avLst/>
          </a:prstGeom>
          <a:noFill/>
        </p:spPr>
        <p:txBody>
          <a:bodyPr wrap="square">
            <a:spAutoFit/>
          </a:bodyPr>
          <a:lstStyle/>
          <a:p>
            <a:pPr marL="342900" indent="-342900">
              <a:buFont typeface="Arial" panose="020B0604020202020204" pitchFamily="34" charset="0"/>
              <a:buChar char="•"/>
            </a:pPr>
            <a:r>
              <a:rPr lang="en-US" sz="2400" dirty="0"/>
              <a:t>To accomplish a task, a robot should “understand” the environment from its sensor measurements. </a:t>
            </a:r>
          </a:p>
          <a:p>
            <a:pPr marL="342900" indent="-342900">
              <a:buFont typeface="Arial" panose="020B0604020202020204" pitchFamily="34" charset="0"/>
              <a:buChar char="•"/>
            </a:pPr>
            <a:r>
              <a:rPr lang="en-US" sz="2400" dirty="0"/>
              <a:t>Understanding: capturing the information at the right level of abstraction.  </a:t>
            </a:r>
          </a:p>
          <a:p>
            <a:pPr marL="342900" indent="-342900">
              <a:buFont typeface="Arial" panose="020B0604020202020204" pitchFamily="34" charset="0"/>
              <a:buChar char="•"/>
            </a:pPr>
            <a:r>
              <a:rPr lang="en-US" sz="2400" dirty="0"/>
              <a:t>An autonomously navigating robot should know </a:t>
            </a:r>
          </a:p>
          <a:p>
            <a:pPr marL="800100" lvl="1" indent="-342900">
              <a:buFont typeface="Arial" panose="020B0604020202020204" pitchFamily="34" charset="0"/>
              <a:buChar char="•"/>
            </a:pPr>
            <a:r>
              <a:rPr lang="en-US" sz="2400" dirty="0"/>
              <a:t>what the environment looks like</a:t>
            </a:r>
          </a:p>
          <a:p>
            <a:pPr marL="800100" lvl="1" indent="-342900">
              <a:buFont typeface="Arial" panose="020B0604020202020204" pitchFamily="34" charset="0"/>
              <a:buChar char="•"/>
            </a:pPr>
            <a:r>
              <a:rPr lang="en-US" sz="2400" dirty="0"/>
              <a:t>where it is in the environment </a:t>
            </a:r>
          </a:p>
          <a:p>
            <a:pPr marL="800100" lvl="1" indent="-342900">
              <a:buFont typeface="Arial" panose="020B0604020202020204" pitchFamily="34" charset="0"/>
              <a:buChar char="•"/>
            </a:pPr>
            <a:r>
              <a:rPr lang="en-US" sz="2400" dirty="0"/>
              <a:t>…</a:t>
            </a:r>
            <a:endParaRPr lang="en-US" sz="2400" b="1" dirty="0"/>
          </a:p>
        </p:txBody>
      </p:sp>
      <p:sp>
        <p:nvSpPr>
          <p:cNvPr id="16" name="TextBox 15">
            <a:extLst>
              <a:ext uri="{FF2B5EF4-FFF2-40B4-BE49-F238E27FC236}">
                <a16:creationId xmlns:a16="http://schemas.microsoft.com/office/drawing/2014/main" id="{0670DC2A-1EB9-018B-6DFB-DD014099BAC6}"/>
              </a:ext>
            </a:extLst>
          </p:cNvPr>
          <p:cNvSpPr txBox="1"/>
          <p:nvPr/>
        </p:nvSpPr>
        <p:spPr>
          <a:xfrm>
            <a:off x="815025" y="1313753"/>
            <a:ext cx="9167707" cy="646331"/>
          </a:xfrm>
          <a:prstGeom prst="rect">
            <a:avLst/>
          </a:prstGeom>
          <a:noFill/>
        </p:spPr>
        <p:txBody>
          <a:bodyPr wrap="square">
            <a:spAutoFit/>
          </a:bodyPr>
          <a:lstStyle/>
          <a:p>
            <a:r>
              <a:rPr lang="en-US" sz="3600" b="1" dirty="0">
                <a:solidFill>
                  <a:srgbClr val="002060"/>
                </a:solidFill>
              </a:rPr>
              <a:t>Sense - Plan - Act</a:t>
            </a:r>
          </a:p>
        </p:txBody>
      </p:sp>
      <p:sp>
        <p:nvSpPr>
          <p:cNvPr id="6" name="Flowchart: Connector 5">
            <a:extLst>
              <a:ext uri="{FF2B5EF4-FFF2-40B4-BE49-F238E27FC236}">
                <a16:creationId xmlns:a16="http://schemas.microsoft.com/office/drawing/2014/main" id="{5F3AA5FD-4845-9D01-F603-EFDCAEE38476}"/>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3" name="Rectangle 12">
            <a:extLst>
              <a:ext uri="{FF2B5EF4-FFF2-40B4-BE49-F238E27FC236}">
                <a16:creationId xmlns:a16="http://schemas.microsoft.com/office/drawing/2014/main" id="{ACF5A560-4AE7-22F3-33A3-82EE1F122840}"/>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E94DB0-E93F-511F-7917-937331336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7" name="Picture 6" descr="Robot arm - Free technology icons">
            <a:extLst>
              <a:ext uri="{FF2B5EF4-FFF2-40B4-BE49-F238E27FC236}">
                <a16:creationId xmlns:a16="http://schemas.microsoft.com/office/drawing/2014/main" id="{8DC2F2FE-B308-75AA-1063-485ED4BA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8AF70B-E335-54B7-2CE2-89AE15E23187}"/>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58C4669E-16BC-08CD-9DD6-BBB089F629D9}"/>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20" name="Graphic 19" descr="Receiver with solid fill">
            <a:extLst>
              <a:ext uri="{FF2B5EF4-FFF2-40B4-BE49-F238E27FC236}">
                <a16:creationId xmlns:a16="http://schemas.microsoft.com/office/drawing/2014/main" id="{D0492EB4-A445-BE4F-B4C6-B9FB5DB9A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22" name="Picture 2" descr="Book - Internet Icon White PNG Transparent With Clear ...">
            <a:extLst>
              <a:ext uri="{FF2B5EF4-FFF2-40B4-BE49-F238E27FC236}">
                <a16:creationId xmlns:a16="http://schemas.microsoft.com/office/drawing/2014/main" id="{19B30C47-232A-35F4-A16A-9F3AB7E3133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C73333E-BD63-D1E1-C703-68292D366575}"/>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26" name="Picture 2">
            <a:extLst>
              <a:ext uri="{FF2B5EF4-FFF2-40B4-BE49-F238E27FC236}">
                <a16:creationId xmlns:a16="http://schemas.microsoft.com/office/drawing/2014/main" id="{AC5746E6-0B37-F44C-AC00-6E97B56DF4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a:stretch/>
        </p:blipFill>
        <p:spPr bwMode="auto">
          <a:xfrm>
            <a:off x="8605156" y="3143217"/>
            <a:ext cx="3380185" cy="28996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2FA92E65-A850-11B5-51B2-DC7CADEADE6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000"/>
          <a:stretch/>
        </p:blipFill>
        <p:spPr bwMode="auto">
          <a:xfrm>
            <a:off x="6335486" y="167543"/>
            <a:ext cx="3427589" cy="294034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D56874D-5EA4-BC77-5030-E1F6EBF872D6}"/>
              </a:ext>
            </a:extLst>
          </p:cNvPr>
          <p:cNvSpPr txBox="1"/>
          <p:nvPr/>
        </p:nvSpPr>
        <p:spPr>
          <a:xfrm>
            <a:off x="833606" y="232565"/>
            <a:ext cx="2871020" cy="400110"/>
          </a:xfrm>
          <a:prstGeom prst="rect">
            <a:avLst/>
          </a:prstGeom>
          <a:noFill/>
        </p:spPr>
        <p:txBody>
          <a:bodyPr wrap="square" rtlCol="0">
            <a:spAutoFit/>
          </a:bodyPr>
          <a:lstStyle/>
          <a:p>
            <a:r>
              <a:rPr lang="en-US" sz="2000" b="1" dirty="0">
                <a:solidFill>
                  <a:srgbClr val="002060"/>
                </a:solidFill>
              </a:rPr>
              <a:t>Sensing for the robot</a:t>
            </a:r>
          </a:p>
        </p:txBody>
      </p:sp>
    </p:spTree>
    <p:extLst>
      <p:ext uri="{BB962C8B-B14F-4D97-AF65-F5344CB8AC3E}">
        <p14:creationId xmlns:p14="http://schemas.microsoft.com/office/powerpoint/2010/main" val="2226744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Commonly used sensors</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3361684" y="702608"/>
            <a:ext cx="5233305" cy="1022688"/>
          </a:xfrm>
        </p:spPr>
        <p:txBody>
          <a:bodyPr>
            <a:normAutofit fontScale="90000"/>
          </a:bodyPr>
          <a:lstStyle/>
          <a:p>
            <a:r>
              <a:rPr lang="en-US" sz="4000" b="1" dirty="0">
                <a:solidFill>
                  <a:srgbClr val="002060"/>
                </a:solidFill>
                <a:latin typeface="+mn-lt"/>
                <a:ea typeface="+mn-ea"/>
                <a:cs typeface="+mn-cs"/>
              </a:rPr>
              <a:t>Commonly used sensors</a:t>
            </a:r>
          </a:p>
        </p:txBody>
      </p:sp>
      <p:pic>
        <p:nvPicPr>
          <p:cNvPr id="3" name="Content Placeholder 4" descr="A blue circuit board with white text&#10;&#10;Description automatically generated">
            <a:extLst>
              <a:ext uri="{FF2B5EF4-FFF2-40B4-BE49-F238E27FC236}">
                <a16:creationId xmlns:a16="http://schemas.microsoft.com/office/drawing/2014/main" id="{586A67F8-1DED-0C7A-3635-6C4D77EE300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71679" y="2619784"/>
            <a:ext cx="3600041" cy="3600041"/>
          </a:xfrm>
          <a:prstGeom prst="rect">
            <a:avLst/>
          </a:prstGeom>
        </p:spPr>
      </p:pic>
      <p:pic>
        <p:nvPicPr>
          <p:cNvPr id="9" name="Picture 2" descr="IR Photoelectric Encoder Sensor 4Pin: Buy Online at Best Price in Egypt -  Souq is now Amazon.eg">
            <a:extLst>
              <a:ext uri="{FF2B5EF4-FFF2-40B4-BE49-F238E27FC236}">
                <a16:creationId xmlns:a16="http://schemas.microsoft.com/office/drawing/2014/main" id="{432EFDBC-16CE-53AF-114C-FDF158CBF1F7}"/>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216908" y="2752110"/>
            <a:ext cx="3758184" cy="33353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lamtec RPLIDAR A1 Laser Ranging Sensor, 360° Omnidirectional Lidar |  RPLIDAR A1">
            <a:extLst>
              <a:ext uri="{FF2B5EF4-FFF2-40B4-BE49-F238E27FC236}">
                <a16:creationId xmlns:a16="http://schemas.microsoft.com/office/drawing/2014/main" id="{FB68D3CD-8FB9-F2FB-3F09-668E50F3DB1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141208" y="3010485"/>
            <a:ext cx="3758184" cy="281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32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5403593" y="2917656"/>
            <a:ext cx="1384814" cy="1022688"/>
          </a:xfrm>
        </p:spPr>
        <p:txBody>
          <a:bodyPr>
            <a:normAutofit/>
          </a:bodyPr>
          <a:lstStyle/>
          <a:p>
            <a:r>
              <a:rPr lang="en-US" sz="4000" b="1" dirty="0">
                <a:solidFill>
                  <a:srgbClr val="002060"/>
                </a:solidFill>
                <a:latin typeface="+mn-lt"/>
                <a:ea typeface="+mn-ea"/>
                <a:cs typeface="+mn-cs"/>
              </a:rPr>
              <a:t>Lidar</a:t>
            </a:r>
          </a:p>
        </p:txBody>
      </p:sp>
    </p:spTree>
    <p:extLst>
      <p:ext uri="{BB962C8B-B14F-4D97-AF65-F5344CB8AC3E}">
        <p14:creationId xmlns:p14="http://schemas.microsoft.com/office/powerpoint/2010/main" val="64987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Lidar</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blue and black logo&#10;&#10;Description automatically generated">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4400" b="1" i="0" u="none" strike="noStrike" baseline="0" dirty="0">
                <a:solidFill>
                  <a:srgbClr val="212121"/>
                </a:solidFill>
                <a:latin typeface="NimbusSanL-Bold"/>
              </a:rPr>
              <a:t>What is Laser Range Finder?</a:t>
            </a:r>
            <a:endParaRPr lang="en-US" dirty="0"/>
          </a:p>
        </p:txBody>
      </p:sp>
      <p:graphicFrame>
        <p:nvGraphicFramePr>
          <p:cNvPr id="17" name="Content Placeholder 2">
            <a:extLst>
              <a:ext uri="{FF2B5EF4-FFF2-40B4-BE49-F238E27FC236}">
                <a16:creationId xmlns:a16="http://schemas.microsoft.com/office/drawing/2014/main" id="{D43409D4-BC44-4BD3-BD46-AA6B4D23C18D}"/>
              </a:ext>
            </a:extLst>
          </p:cNvPr>
          <p:cNvGraphicFramePr>
            <a:graphicFrameLocks noGrp="1"/>
          </p:cNvGraphicFramePr>
          <p:nvPr>
            <p:ph idx="1"/>
            <p:extLst>
              <p:ext uri="{D42A27DB-BD31-4B8C-83A1-F6EECF244321}">
                <p14:modId xmlns:p14="http://schemas.microsoft.com/office/powerpoint/2010/main" val="1270322310"/>
              </p:ext>
            </p:extLst>
          </p:nvPr>
        </p:nvGraphicFramePr>
        <p:xfrm>
          <a:off x="838200" y="2355532"/>
          <a:ext cx="10515600" cy="33571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4377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1219</TotalTime>
  <Words>2025</Words>
  <Application>Microsoft Office PowerPoint</Application>
  <PresentationFormat>Widescreen</PresentationFormat>
  <Paragraphs>343</Paragraphs>
  <Slides>38</Slides>
  <Notes>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ADLaM Display</vt:lpstr>
      <vt:lpstr>Aldhabi</vt:lpstr>
      <vt:lpstr>Arial</vt:lpstr>
      <vt:lpstr>Arial Black</vt:lpstr>
      <vt:lpstr>Calibri</vt:lpstr>
      <vt:lpstr>Calibri Light</vt:lpstr>
      <vt:lpstr>Gotham Light</vt:lpstr>
      <vt:lpstr>inherit</vt:lpstr>
      <vt:lpstr>Inter</vt:lpstr>
      <vt:lpstr>NimbusSanL-Bold</vt:lpstr>
      <vt:lpstr>source-serif-pro</vt:lpstr>
      <vt:lpstr>Office Theme</vt:lpstr>
      <vt:lpstr>PowerPoint Presentation</vt:lpstr>
      <vt:lpstr>PowerPoint Presentation</vt:lpstr>
      <vt:lpstr>PowerPoint Presentation</vt:lpstr>
      <vt:lpstr>PowerPoint Presentation</vt:lpstr>
      <vt:lpstr>Common Sensors</vt:lpstr>
      <vt:lpstr>PowerPoint Presentation</vt:lpstr>
      <vt:lpstr>Commonly used sensors</vt:lpstr>
      <vt:lpstr>Lidar</vt:lpstr>
      <vt:lpstr>What is Laser Range Finder?</vt:lpstr>
      <vt:lpstr>The laser range finder could be used in:</vt:lpstr>
      <vt:lpstr>Lidar types</vt:lpstr>
      <vt:lpstr>Lidar types</vt:lpstr>
      <vt:lpstr>Lidar Testing with linux / raspberry pi</vt:lpstr>
      <vt:lpstr>PowerPoint Presentation</vt:lpstr>
      <vt:lpstr>Lidar plugin in urdf</vt:lpstr>
      <vt:lpstr>PowerPoint Presentation</vt:lpstr>
      <vt:lpstr>IMU</vt:lpstr>
      <vt:lpstr>What is IMU?</vt:lpstr>
      <vt:lpstr>What is IMU?</vt:lpstr>
      <vt:lpstr>IMU plugin in gazebo</vt:lpstr>
      <vt:lpstr>PowerPoint Presentation</vt:lpstr>
      <vt:lpstr>MPU6050_driver</vt:lpstr>
      <vt:lpstr>Calibration Process</vt:lpstr>
      <vt:lpstr>Running main node</vt:lpstr>
      <vt:lpstr>Terminal output</vt:lpstr>
      <vt:lpstr>Encoder</vt:lpstr>
      <vt:lpstr>Types of encoder</vt:lpstr>
      <vt:lpstr>Types of encoder</vt:lpstr>
      <vt:lpstr>Photoelectric encoder</vt:lpstr>
      <vt:lpstr>Connections:</vt:lpstr>
      <vt:lpstr>Taking data from encoder</vt:lpstr>
      <vt:lpstr>Arduino code:</vt:lpstr>
      <vt:lpstr>Python script</vt:lpstr>
      <vt:lpstr>Arduino code:</vt:lpstr>
      <vt:lpstr>Output on terminal</vt:lpstr>
      <vt:lpstr>Output on terminal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dc:creator>OMAR ABDO</dc:creator>
  <cp:lastModifiedBy>Mariam Hussien Ali Hussien</cp:lastModifiedBy>
  <cp:revision>11</cp:revision>
  <dcterms:created xsi:type="dcterms:W3CDTF">2024-02-10T12:21:26Z</dcterms:created>
  <dcterms:modified xsi:type="dcterms:W3CDTF">2024-09-17T11:02:16Z</dcterms:modified>
</cp:coreProperties>
</file>